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04" r:id="rId3"/>
    <p:sldId id="273" r:id="rId4"/>
    <p:sldId id="316" r:id="rId5"/>
    <p:sldId id="274" r:id="rId6"/>
    <p:sldId id="275" r:id="rId7"/>
    <p:sldId id="276" r:id="rId8"/>
    <p:sldId id="326" r:id="rId9"/>
    <p:sldId id="277" r:id="rId10"/>
    <p:sldId id="278" r:id="rId11"/>
    <p:sldId id="325" r:id="rId12"/>
    <p:sldId id="279" r:id="rId13"/>
    <p:sldId id="280" r:id="rId14"/>
    <p:sldId id="327" r:id="rId15"/>
    <p:sldId id="281" r:id="rId16"/>
    <p:sldId id="313" r:id="rId17"/>
    <p:sldId id="282" r:id="rId18"/>
    <p:sldId id="283" r:id="rId19"/>
    <p:sldId id="284" r:id="rId20"/>
    <p:sldId id="285" r:id="rId21"/>
    <p:sldId id="264" r:id="rId22"/>
    <p:sldId id="287" r:id="rId23"/>
    <p:sldId id="314" r:id="rId24"/>
    <p:sldId id="288" r:id="rId25"/>
    <p:sldId id="289" r:id="rId26"/>
    <p:sldId id="290" r:id="rId27"/>
    <p:sldId id="291" r:id="rId28"/>
    <p:sldId id="315" r:id="rId29"/>
    <p:sldId id="292" r:id="rId30"/>
    <p:sldId id="293" r:id="rId31"/>
    <p:sldId id="294" r:id="rId32"/>
    <p:sldId id="295" r:id="rId33"/>
    <p:sldId id="323" r:id="rId34"/>
    <p:sldId id="296" r:id="rId35"/>
    <p:sldId id="321" r:id="rId36"/>
    <p:sldId id="297" r:id="rId37"/>
    <p:sldId id="298" r:id="rId38"/>
    <p:sldId id="328" r:id="rId39"/>
    <p:sldId id="324" r:id="rId40"/>
    <p:sldId id="300" r:id="rId41"/>
    <p:sldId id="301" r:id="rId42"/>
    <p:sldId id="302" r:id="rId43"/>
    <p:sldId id="329" r:id="rId44"/>
    <p:sldId id="303" r:id="rId45"/>
    <p:sldId id="318" r:id="rId46"/>
    <p:sldId id="305" r:id="rId47"/>
    <p:sldId id="307" r:id="rId48"/>
    <p:sldId id="330" r:id="rId49"/>
    <p:sldId id="306" r:id="rId50"/>
    <p:sldId id="308" r:id="rId51"/>
    <p:sldId id="309" r:id="rId52"/>
    <p:sldId id="319" r:id="rId53"/>
    <p:sldId id="331" r:id="rId54"/>
    <p:sldId id="311" r:id="rId55"/>
    <p:sldId id="310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6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2B29"/>
    <a:srgbClr val="E3E1E1"/>
    <a:srgbClr val="619BA2"/>
    <a:srgbClr val="B3485D"/>
    <a:srgbClr val="8BA1C2"/>
    <a:srgbClr val="CA6A37"/>
    <a:srgbClr val="D9DEE8"/>
    <a:srgbClr val="EEBC72"/>
    <a:srgbClr val="E89441"/>
    <a:srgbClr val="D0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C23AA-3B07-43AF-A575-B0E890432D7A}" v="4" dt="2024-06-07T09:07:58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08" autoAdjust="0"/>
  </p:normalViewPr>
  <p:slideViewPr>
    <p:cSldViewPr snapToGrid="0">
      <p:cViewPr varScale="1">
        <p:scale>
          <a:sx n="81" d="100"/>
          <a:sy n="81" d="100"/>
        </p:scale>
        <p:origin x="858" y="90"/>
      </p:cViewPr>
      <p:guideLst>
        <p:guide orient="horz" pos="1298"/>
        <p:guide pos="6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a F" clId="Web-{5D934C6B-F4CF-40DC-BC7A-167A087964BC}"/>
    <pc:docChg chg="modSld">
      <pc:chgData name="Isabela F" userId="" providerId="" clId="Web-{5D934C6B-F4CF-40DC-BC7A-167A087964BC}" dt="2024-01-03T21:35:08.912" v="1" actId="14100"/>
      <pc:docMkLst>
        <pc:docMk/>
      </pc:docMkLst>
      <pc:sldChg chg="modSp">
        <pc:chgData name="Isabela F" userId="" providerId="" clId="Web-{5D934C6B-F4CF-40DC-BC7A-167A087964BC}" dt="2024-01-03T21:35:08.912" v="1" actId="14100"/>
        <pc:sldMkLst>
          <pc:docMk/>
          <pc:sldMk cId="1010745711" sldId="277"/>
        </pc:sldMkLst>
        <pc:picChg chg="mod">
          <ac:chgData name="Isabela F" userId="" providerId="" clId="Web-{5D934C6B-F4CF-40DC-BC7A-167A087964BC}" dt="2024-01-03T21:35:08.912" v="1" actId="14100"/>
          <ac:picMkLst>
            <pc:docMk/>
            <pc:sldMk cId="1010745711" sldId="277"/>
            <ac:picMk id="44" creationId="{C1E3B312-D6CC-4C82-BB1D-BD9405729409}"/>
          </ac:picMkLst>
        </pc:picChg>
      </pc:sldChg>
    </pc:docChg>
  </pc:docChgLst>
  <pc:docChgLst>
    <pc:chgData name="Tais Oliveira Leite" clId="Web-{2E3C23AA-3B07-43AF-A575-B0E890432D7A}"/>
    <pc:docChg chg="modSld">
      <pc:chgData name="Tais Oliveira Leite" userId="" providerId="" clId="Web-{2E3C23AA-3B07-43AF-A575-B0E890432D7A}" dt="2024-06-07T09:07:58.009" v="3" actId="1076"/>
      <pc:docMkLst>
        <pc:docMk/>
      </pc:docMkLst>
      <pc:sldChg chg="addSp modSp">
        <pc:chgData name="Tais Oliveira Leite" userId="" providerId="" clId="Web-{2E3C23AA-3B07-43AF-A575-B0E890432D7A}" dt="2024-06-07T09:07:58.009" v="3" actId="1076"/>
        <pc:sldMkLst>
          <pc:docMk/>
          <pc:sldMk cId="2502445082" sldId="288"/>
        </pc:sldMkLst>
        <pc:picChg chg="add mod">
          <ac:chgData name="Tais Oliveira Leite" userId="" providerId="" clId="Web-{2E3C23AA-3B07-43AF-A575-B0E890432D7A}" dt="2024-06-07T09:07:58.009" v="3" actId="1076"/>
          <ac:picMkLst>
            <pc:docMk/>
            <pc:sldMk cId="2502445082" sldId="288"/>
            <ac:picMk id="7" creationId="{F88C0489-7121-DC64-BB03-4B85952EA8C8}"/>
          </ac:picMkLst>
        </pc:picChg>
      </pc:sldChg>
      <pc:sldChg chg="modSp">
        <pc:chgData name="Tais Oliveira Leite" userId="" providerId="" clId="Web-{2E3C23AA-3B07-43AF-A575-B0E890432D7A}" dt="2024-06-07T09:06:05.337" v="1" actId="1076"/>
        <pc:sldMkLst>
          <pc:docMk/>
          <pc:sldMk cId="3220979571" sldId="314"/>
        </pc:sldMkLst>
        <pc:picChg chg="mod">
          <ac:chgData name="Tais Oliveira Leite" userId="" providerId="" clId="Web-{2E3C23AA-3B07-43AF-A575-B0E890432D7A}" dt="2024-06-07T09:06:05.337" v="1" actId="1076"/>
          <ac:picMkLst>
            <pc:docMk/>
            <pc:sldMk cId="3220979571" sldId="314"/>
            <ac:picMk id="4" creationId="{7DBE2DEC-E220-4566-B30E-5A263086A9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86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27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svg"/><Relationship Id="rId4" Type="http://schemas.openxmlformats.org/officeDocument/2006/relationships/image" Target="../media/image93.sv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3" Type="http://schemas.openxmlformats.org/officeDocument/2006/relationships/image" Target="../media/image109.png"/><Relationship Id="rId7" Type="http://schemas.openxmlformats.org/officeDocument/2006/relationships/image" Target="../media/image113.sv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svg"/><Relationship Id="rId15" Type="http://schemas.openxmlformats.org/officeDocument/2006/relationships/image" Target="../media/image121.sv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svg"/><Relationship Id="rId4" Type="http://schemas.openxmlformats.org/officeDocument/2006/relationships/image" Target="../media/image130.svg"/><Relationship Id="rId9" Type="http://schemas.openxmlformats.org/officeDocument/2006/relationships/image" Target="../media/image135.png"/><Relationship Id="rId14" Type="http://schemas.openxmlformats.org/officeDocument/2006/relationships/image" Target="../media/image14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6E6227-BF46-44FC-A56D-C1B2A070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6C6C6"/>
            </a:gs>
            <a:gs pos="100000">
              <a:srgbClr val="D9D9D9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roupa espacial, homem, neve&#10;&#10;Descrição gerada automaticamente">
            <a:extLst>
              <a:ext uri="{FF2B5EF4-FFF2-40B4-BE49-F238E27FC236}">
                <a16:creationId xmlns:a16="http://schemas.microsoft.com/office/drawing/2014/main" id="{A1EA8C27-D95A-4B3B-801C-95D7B5B7C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r="13690"/>
          <a:stretch/>
        </p:blipFill>
        <p:spPr>
          <a:xfrm>
            <a:off x="1190172" y="0"/>
            <a:ext cx="9521371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A0F7679-5F65-4C56-9BB1-94A9509FC5FC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46B73EE-57B8-4FFC-8118-1A250187C8DC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A5B16B01-43F4-4D36-AAD9-F30C629A5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614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89441"/>
            </a:gs>
            <a:gs pos="0">
              <a:srgbClr val="EEBC7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72519EA-2F91-4855-9F41-5C481CB60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" y="446"/>
            <a:ext cx="12190476" cy="685714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EF49335-F062-487A-BDDE-6F553A194273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647A678-1F39-486E-8460-C362245017DC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ECC6D0DB-ADFE-48AE-9EBD-6F574310B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51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700457-26E1-4965-897D-30C1DAFB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6B5900DD-E4ED-4081-98E3-DE6BB98DF25D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BF1F1CF-2B93-44DE-9DE8-0BA2ABB35ED7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48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7ABA5701-9792-4BD2-A5A3-834910DCC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381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3BAC15-54B7-4D76-A53D-561704C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6AFD7D8-6055-4C49-B63A-C962A35DC7C7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1ED4E1F-0367-4D3B-9E33-3FB2BE905400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F69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A0B94C9-FC6E-4CAB-A8E4-A67733E0B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63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DDDFC4-3EC2-4EBC-85B9-9F89E53D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CBE8F4E-D98D-406A-B221-979EDAF0E253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3DAC8BC-48C8-4573-99AB-9CC6A86C0559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8BA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8" name="Imagem 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35744774-C777-4E85-BF0A-DE9E57C6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20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79FEEA4-2F5A-4980-815C-090FFD89A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77"/>
            <a:ext cx="12192000" cy="6894577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6AF6C78-2963-4FBA-8533-FEFC8981F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4564" y="4094129"/>
            <a:ext cx="609600" cy="609600"/>
          </a:xfrm>
          <a:prstGeom prst="rect">
            <a:avLst/>
          </a:prstGeom>
        </p:spPr>
      </p:pic>
      <p:pic>
        <p:nvPicPr>
          <p:cNvPr id="73" name="Gráfico 72">
            <a:extLst>
              <a:ext uri="{FF2B5EF4-FFF2-40B4-BE49-F238E27FC236}">
                <a16:creationId xmlns:a16="http://schemas.microsoft.com/office/drawing/2014/main" id="{28453123-7ACD-4B48-8732-E0E27B5D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8677" y="2870311"/>
            <a:ext cx="609600" cy="609600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A7A15F6B-7311-492D-8787-D373F07EB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9555" y="5279366"/>
            <a:ext cx="609600" cy="609600"/>
          </a:xfrm>
          <a:prstGeom prst="rect">
            <a:avLst/>
          </a:prstGeom>
        </p:spPr>
      </p:pic>
      <p:pic>
        <p:nvPicPr>
          <p:cNvPr id="99" name="Gráfico 98">
            <a:extLst>
              <a:ext uri="{FF2B5EF4-FFF2-40B4-BE49-F238E27FC236}">
                <a16:creationId xmlns:a16="http://schemas.microsoft.com/office/drawing/2014/main" id="{17CA9F3A-3077-4148-B78E-3F3F7BE5F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4873" y="5279366"/>
            <a:ext cx="609600" cy="609600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:a16="http://schemas.microsoft.com/office/drawing/2014/main" id="{BFAC9277-B268-47E9-B1DB-74A7C3332D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4631" y="4094129"/>
            <a:ext cx="609600" cy="609600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:a16="http://schemas.microsoft.com/office/drawing/2014/main" id="{0539ECB5-D43F-4AC4-9B82-E72A60A1A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79724" y="28703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7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</a:gsLst>
          <a:lin ang="11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nimal, réptil, pessoa, segurando&#10;&#10;Descrição gerada automaticamente">
            <a:extLst>
              <a:ext uri="{FF2B5EF4-FFF2-40B4-BE49-F238E27FC236}">
                <a16:creationId xmlns:a16="http://schemas.microsoft.com/office/drawing/2014/main" id="{C8A7EAB7-07EA-4AE8-A5A2-D198FCC27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7"/>
          <a:stretch/>
        </p:blipFill>
        <p:spPr>
          <a:xfrm>
            <a:off x="762" y="428"/>
            <a:ext cx="9318729" cy="6857143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9361886A-F701-4589-9AEB-2ADFAEA5E0B5}"/>
              </a:ext>
            </a:extLst>
          </p:cNvPr>
          <p:cNvGrpSpPr/>
          <p:nvPr/>
        </p:nvGrpSpPr>
        <p:grpSpPr>
          <a:xfrm>
            <a:off x="0" y="-28575"/>
            <a:ext cx="3340100" cy="981075"/>
            <a:chOff x="0" y="-28575"/>
            <a:chExt cx="3340100" cy="98107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715B780-24DF-4336-B5D3-54CB8C68D040}"/>
                </a:ext>
              </a:extLst>
            </p:cNvPr>
            <p:cNvSpPr/>
            <p:nvPr/>
          </p:nvSpPr>
          <p:spPr>
            <a:xfrm>
              <a:off x="0" y="352425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99C7F7C4-641A-4295-9A87-65135F42D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4724" b="80926"/>
            <a:stretch/>
          </p:blipFill>
          <p:spPr>
            <a:xfrm>
              <a:off x="114300" y="-28575"/>
              <a:ext cx="3225800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75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9A9A9"/>
            </a:gs>
            <a:gs pos="100000">
              <a:srgbClr val="D9D9D9"/>
            </a:gs>
          </a:gsLst>
          <a:lin ang="11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Águia com as asas abertas&#10;&#10;Descrição gerada automaticamente">
            <a:extLst>
              <a:ext uri="{FF2B5EF4-FFF2-40B4-BE49-F238E27FC236}">
                <a16:creationId xmlns:a16="http://schemas.microsoft.com/office/drawing/2014/main" id="{C82DE8DA-373F-44C2-A63D-21FA64CB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r="6094"/>
          <a:stretch/>
        </p:blipFill>
        <p:spPr>
          <a:xfrm>
            <a:off x="1009650" y="0"/>
            <a:ext cx="9829800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785B791-772A-40A9-AF61-3F6BFACF0F0F}"/>
              </a:ext>
            </a:extLst>
          </p:cNvPr>
          <p:cNvGrpSpPr/>
          <p:nvPr/>
        </p:nvGrpSpPr>
        <p:grpSpPr>
          <a:xfrm>
            <a:off x="0" y="-28575"/>
            <a:ext cx="3340100" cy="981075"/>
            <a:chOff x="0" y="-28575"/>
            <a:chExt cx="3340100" cy="98107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DEDE27B8-7DE4-40A7-83F2-6B46BF1FEA5B}"/>
                </a:ext>
              </a:extLst>
            </p:cNvPr>
            <p:cNvSpPr/>
            <p:nvPr/>
          </p:nvSpPr>
          <p:spPr>
            <a:xfrm>
              <a:off x="0" y="352425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44AC771-EDFB-4FCB-B123-CE0D9EC81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4724" b="80926"/>
            <a:stretch/>
          </p:blipFill>
          <p:spPr>
            <a:xfrm>
              <a:off x="114300" y="-28575"/>
              <a:ext cx="3225800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816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EC88C8-ACCF-4D21-8A06-A37498BF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6F22E0E1-934D-4EDA-9E55-9C365432BFF7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7CAAB52-87AB-4851-92E1-A316ED021491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BB4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49207FDD-6242-4D94-94A3-360D4610F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87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5710264-A9F4-4E7F-A850-85160F31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" y="1272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0176069-44DF-4E75-B916-F37DD58B1C97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49217F-497F-41F1-BD14-266B1C393770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705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ABDF9637-C754-4550-9AA6-137CEC831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09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78ACB090-94FB-4AD2-8048-BD59525A9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7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BE2B58-5E96-4E0F-910B-0E9230EC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" y="1504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0F215E7-054E-4D11-BF8E-1553B80C12B4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017D399-AD24-4FA4-9E54-6EAFC02EBC84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EDA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BBDCD983-3FCB-4FBB-B06C-245B7E53E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96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camisa&#10;&#10;Descrição gerada automaticamente">
            <a:extLst>
              <a:ext uri="{FF2B5EF4-FFF2-40B4-BE49-F238E27FC236}">
                <a16:creationId xmlns:a16="http://schemas.microsoft.com/office/drawing/2014/main" id="{D02054F6-6C60-4974-9647-95C3921E6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DF6D5B42-F18F-4BFA-B75B-4927B93E2E48}"/>
              </a:ext>
            </a:extLst>
          </p:cNvPr>
          <p:cNvGrpSpPr/>
          <p:nvPr/>
        </p:nvGrpSpPr>
        <p:grpSpPr>
          <a:xfrm>
            <a:off x="6276198" y="2909990"/>
            <a:ext cx="1574800" cy="2955175"/>
            <a:chOff x="6276198" y="2909990"/>
            <a:chExt cx="1574800" cy="2955175"/>
          </a:xfrm>
        </p:grpSpPr>
        <p:grpSp>
          <p:nvGrpSpPr>
            <p:cNvPr id="43" name="Gráfico 41">
              <a:extLst>
                <a:ext uri="{FF2B5EF4-FFF2-40B4-BE49-F238E27FC236}">
                  <a16:creationId xmlns:a16="http://schemas.microsoft.com/office/drawing/2014/main" id="{23C43D9A-008E-41B4-8CD8-6CC5EC868E09}"/>
                </a:ext>
              </a:extLst>
            </p:cNvPr>
            <p:cNvGrpSpPr/>
            <p:nvPr/>
          </p:nvGrpSpPr>
          <p:grpSpPr>
            <a:xfrm>
              <a:off x="6276198" y="2909990"/>
              <a:ext cx="666750" cy="838200"/>
              <a:chOff x="-4845340" y="903390"/>
              <a:chExt cx="666750" cy="838200"/>
            </a:xfrm>
            <a:solidFill>
              <a:schemeClr val="bg1"/>
            </a:solidFill>
          </p:grpSpPr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CAF459E9-2D82-4BA4-8FC9-35860D9DE091}"/>
                  </a:ext>
                </a:extLst>
              </p:cNvPr>
              <p:cNvSpPr/>
              <p:nvPr/>
            </p:nvSpPr>
            <p:spPr>
              <a:xfrm>
                <a:off x="-4826290" y="922440"/>
                <a:ext cx="628650" cy="628650"/>
              </a:xfrm>
              <a:custGeom>
                <a:avLst/>
                <a:gdLst>
                  <a:gd name="connsiteX0" fmla="*/ 314325 w 628650"/>
                  <a:gd name="connsiteY0" fmla="*/ 628650 h 628650"/>
                  <a:gd name="connsiteX1" fmla="*/ 628650 w 628650"/>
                  <a:gd name="connsiteY1" fmla="*/ 314325 h 628650"/>
                  <a:gd name="connsiteX2" fmla="*/ 314325 w 628650"/>
                  <a:gd name="connsiteY2" fmla="*/ 0 h 628650"/>
                  <a:gd name="connsiteX3" fmla="*/ 0 w 628650"/>
                  <a:gd name="connsiteY3" fmla="*/ 314325 h 628650"/>
                  <a:gd name="connsiteX4" fmla="*/ 314325 w 628650"/>
                  <a:gd name="connsiteY4" fmla="*/ 628650 h 628650"/>
                  <a:gd name="connsiteX5" fmla="*/ 314325 w 628650"/>
                  <a:gd name="connsiteY5" fmla="*/ 19050 h 628650"/>
                  <a:gd name="connsiteX6" fmla="*/ 609600 w 628650"/>
                  <a:gd name="connsiteY6" fmla="*/ 314325 h 628650"/>
                  <a:gd name="connsiteX7" fmla="*/ 314325 w 628650"/>
                  <a:gd name="connsiteY7" fmla="*/ 609600 h 628650"/>
                  <a:gd name="connsiteX8" fmla="*/ 19050 w 628650"/>
                  <a:gd name="connsiteY8" fmla="*/ 314325 h 628650"/>
                  <a:gd name="connsiteX9" fmla="*/ 314325 w 628650"/>
                  <a:gd name="connsiteY9" fmla="*/ 190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28650" h="628650">
                    <a:moveTo>
                      <a:pt x="314325" y="628650"/>
                    </a:moveTo>
                    <a:cubicBezTo>
                      <a:pt x="487645" y="628650"/>
                      <a:pt x="628650" y="487645"/>
                      <a:pt x="628650" y="314325"/>
                    </a:cubicBezTo>
                    <a:cubicBezTo>
                      <a:pt x="628650" y="141005"/>
                      <a:pt x="487645" y="0"/>
                      <a:pt x="314325" y="0"/>
                    </a:cubicBezTo>
                    <a:cubicBezTo>
                      <a:pt x="141005" y="0"/>
                      <a:pt x="0" y="141005"/>
                      <a:pt x="0" y="314325"/>
                    </a:cubicBezTo>
                    <a:cubicBezTo>
                      <a:pt x="0" y="487645"/>
                      <a:pt x="141005" y="628650"/>
                      <a:pt x="314325" y="628650"/>
                    </a:cubicBezTo>
                    <a:close/>
                    <a:moveTo>
                      <a:pt x="314325" y="19050"/>
                    </a:moveTo>
                    <a:cubicBezTo>
                      <a:pt x="477143" y="19050"/>
                      <a:pt x="609600" y="151512"/>
                      <a:pt x="609600" y="314325"/>
                    </a:cubicBezTo>
                    <a:cubicBezTo>
                      <a:pt x="609600" y="477138"/>
                      <a:pt x="477143" y="609600"/>
                      <a:pt x="314325" y="609600"/>
                    </a:cubicBezTo>
                    <a:cubicBezTo>
                      <a:pt x="151507" y="609600"/>
                      <a:pt x="19050" y="477138"/>
                      <a:pt x="19050" y="314325"/>
                    </a:cubicBezTo>
                    <a:cubicBezTo>
                      <a:pt x="19050" y="151512"/>
                      <a:pt x="151507" y="19050"/>
                      <a:pt x="314325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01F3D2F1-0D01-4787-A9EE-E14AE213C2F1}"/>
                  </a:ext>
                </a:extLst>
              </p:cNvPr>
              <p:cNvSpPr/>
              <p:nvPr/>
            </p:nvSpPr>
            <p:spPr>
              <a:xfrm>
                <a:off x="-4734695" y="1014034"/>
                <a:ext cx="445461" cy="445456"/>
              </a:xfrm>
              <a:custGeom>
                <a:avLst/>
                <a:gdLst>
                  <a:gd name="connsiteX0" fmla="*/ 222731 w 445461"/>
                  <a:gd name="connsiteY0" fmla="*/ 445457 h 445456"/>
                  <a:gd name="connsiteX1" fmla="*/ 445461 w 445461"/>
                  <a:gd name="connsiteY1" fmla="*/ 222731 h 445456"/>
                  <a:gd name="connsiteX2" fmla="*/ 222731 w 445461"/>
                  <a:gd name="connsiteY2" fmla="*/ 0 h 445456"/>
                  <a:gd name="connsiteX3" fmla="*/ 0 w 445461"/>
                  <a:gd name="connsiteY3" fmla="*/ 222731 h 445456"/>
                  <a:gd name="connsiteX4" fmla="*/ 222731 w 445461"/>
                  <a:gd name="connsiteY4" fmla="*/ 445457 h 445456"/>
                  <a:gd name="connsiteX5" fmla="*/ 222731 w 445461"/>
                  <a:gd name="connsiteY5" fmla="*/ 19050 h 445456"/>
                  <a:gd name="connsiteX6" fmla="*/ 426411 w 445461"/>
                  <a:gd name="connsiteY6" fmla="*/ 222731 h 445456"/>
                  <a:gd name="connsiteX7" fmla="*/ 222731 w 445461"/>
                  <a:gd name="connsiteY7" fmla="*/ 426407 h 445456"/>
                  <a:gd name="connsiteX8" fmla="*/ 19050 w 445461"/>
                  <a:gd name="connsiteY8" fmla="*/ 222731 h 445456"/>
                  <a:gd name="connsiteX9" fmla="*/ 222731 w 445461"/>
                  <a:gd name="connsiteY9" fmla="*/ 19050 h 445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461" h="445456">
                    <a:moveTo>
                      <a:pt x="222731" y="445457"/>
                    </a:moveTo>
                    <a:cubicBezTo>
                      <a:pt x="345542" y="445457"/>
                      <a:pt x="445461" y="345542"/>
                      <a:pt x="445461" y="222731"/>
                    </a:cubicBezTo>
                    <a:cubicBezTo>
                      <a:pt x="445461" y="99915"/>
                      <a:pt x="345542" y="0"/>
                      <a:pt x="222731" y="0"/>
                    </a:cubicBezTo>
                    <a:cubicBezTo>
                      <a:pt x="99919" y="0"/>
                      <a:pt x="0" y="99915"/>
                      <a:pt x="0" y="222731"/>
                    </a:cubicBezTo>
                    <a:cubicBezTo>
                      <a:pt x="0" y="345542"/>
                      <a:pt x="99919" y="445457"/>
                      <a:pt x="222731" y="445457"/>
                    </a:cubicBezTo>
                    <a:close/>
                    <a:moveTo>
                      <a:pt x="222731" y="19050"/>
                    </a:moveTo>
                    <a:cubicBezTo>
                      <a:pt x="335040" y="19050"/>
                      <a:pt x="426411" y="110421"/>
                      <a:pt x="426411" y="222731"/>
                    </a:cubicBezTo>
                    <a:cubicBezTo>
                      <a:pt x="426411" y="335040"/>
                      <a:pt x="335040" y="426407"/>
                      <a:pt x="222731" y="426407"/>
                    </a:cubicBezTo>
                    <a:cubicBezTo>
                      <a:pt x="110421" y="426407"/>
                      <a:pt x="19050" y="335040"/>
                      <a:pt x="19050" y="222731"/>
                    </a:cubicBezTo>
                    <a:cubicBezTo>
                      <a:pt x="19050" y="110421"/>
                      <a:pt x="110421" y="19050"/>
                      <a:pt x="222731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1F7EC14C-297F-4EC4-B546-3BCC3964318B}"/>
                  </a:ext>
                </a:extLst>
              </p:cNvPr>
              <p:cNvSpPr/>
              <p:nvPr/>
            </p:nvSpPr>
            <p:spPr>
              <a:xfrm>
                <a:off x="-4676742" y="1115535"/>
                <a:ext cx="99189" cy="90464"/>
              </a:xfrm>
              <a:custGeom>
                <a:avLst/>
                <a:gdLst>
                  <a:gd name="connsiteX0" fmla="*/ 17930 w 99189"/>
                  <a:gd name="connsiteY0" fmla="*/ 89957 h 90464"/>
                  <a:gd name="connsiteX1" fmla="*/ 80996 w 99189"/>
                  <a:gd name="connsiteY1" fmla="*/ 90464 h 90464"/>
                  <a:gd name="connsiteX2" fmla="*/ 81154 w 99189"/>
                  <a:gd name="connsiteY2" fmla="*/ 90464 h 90464"/>
                  <a:gd name="connsiteX3" fmla="*/ 96781 w 99189"/>
                  <a:gd name="connsiteY3" fmla="*/ 81446 h 90464"/>
                  <a:gd name="connsiteX4" fmla="*/ 96707 w 99189"/>
                  <a:gd name="connsiteY4" fmla="*/ 63271 h 90464"/>
                  <a:gd name="connsiteX5" fmla="*/ 64737 w 99189"/>
                  <a:gd name="connsiteY5" fmla="*/ 8902 h 90464"/>
                  <a:gd name="connsiteX6" fmla="*/ 49175 w 99189"/>
                  <a:gd name="connsiteY6" fmla="*/ 0 h 90464"/>
                  <a:gd name="connsiteX7" fmla="*/ 49101 w 99189"/>
                  <a:gd name="connsiteY7" fmla="*/ 0 h 90464"/>
                  <a:gd name="connsiteX8" fmla="*/ 33539 w 99189"/>
                  <a:gd name="connsiteY8" fmla="*/ 9023 h 90464"/>
                  <a:gd name="connsiteX9" fmla="*/ 2443 w 99189"/>
                  <a:gd name="connsiteY9" fmla="*/ 62889 h 90464"/>
                  <a:gd name="connsiteX10" fmla="*/ 2406 w 99189"/>
                  <a:gd name="connsiteY10" fmla="*/ 80874 h 90464"/>
                  <a:gd name="connsiteX11" fmla="*/ 17930 w 99189"/>
                  <a:gd name="connsiteY11" fmla="*/ 89957 h 90464"/>
                  <a:gd name="connsiteX12" fmla="*/ 49184 w 99189"/>
                  <a:gd name="connsiteY12" fmla="*/ 20031 h 90464"/>
                  <a:gd name="connsiteX13" fmla="*/ 79387 w 99189"/>
                  <a:gd name="connsiteY13" fmla="*/ 71400 h 90464"/>
                  <a:gd name="connsiteX14" fmla="*/ 19800 w 99189"/>
                  <a:gd name="connsiteY14" fmla="*/ 70921 h 90464"/>
                  <a:gd name="connsiteX15" fmla="*/ 49184 w 99189"/>
                  <a:gd name="connsiteY15" fmla="*/ 20031 h 9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9189" h="90464">
                    <a:moveTo>
                      <a:pt x="17930" y="89957"/>
                    </a:moveTo>
                    <a:lnTo>
                      <a:pt x="80996" y="90464"/>
                    </a:lnTo>
                    <a:cubicBezTo>
                      <a:pt x="81052" y="90464"/>
                      <a:pt x="81099" y="90464"/>
                      <a:pt x="81154" y="90464"/>
                    </a:cubicBezTo>
                    <a:cubicBezTo>
                      <a:pt x="87582" y="90464"/>
                      <a:pt x="93563" y="87018"/>
                      <a:pt x="96781" y="81446"/>
                    </a:cubicBezTo>
                    <a:cubicBezTo>
                      <a:pt x="100018" y="75823"/>
                      <a:pt x="99990" y="68861"/>
                      <a:pt x="96707" y="63271"/>
                    </a:cubicBezTo>
                    <a:lnTo>
                      <a:pt x="64737" y="8902"/>
                    </a:lnTo>
                    <a:cubicBezTo>
                      <a:pt x="61453" y="3325"/>
                      <a:pt x="55640" y="0"/>
                      <a:pt x="49175" y="0"/>
                    </a:cubicBezTo>
                    <a:cubicBezTo>
                      <a:pt x="49147" y="0"/>
                      <a:pt x="49128" y="0"/>
                      <a:pt x="49101" y="0"/>
                    </a:cubicBezTo>
                    <a:cubicBezTo>
                      <a:pt x="42608" y="23"/>
                      <a:pt x="36785" y="3400"/>
                      <a:pt x="33539" y="9023"/>
                    </a:cubicBezTo>
                    <a:lnTo>
                      <a:pt x="2443" y="62889"/>
                    </a:lnTo>
                    <a:cubicBezTo>
                      <a:pt x="-803" y="68517"/>
                      <a:pt x="-813" y="75237"/>
                      <a:pt x="2406" y="80874"/>
                    </a:cubicBezTo>
                    <a:cubicBezTo>
                      <a:pt x="5633" y="86511"/>
                      <a:pt x="11438" y="89906"/>
                      <a:pt x="17930" y="89957"/>
                    </a:cubicBezTo>
                    <a:close/>
                    <a:moveTo>
                      <a:pt x="49184" y="20031"/>
                    </a:moveTo>
                    <a:lnTo>
                      <a:pt x="79387" y="71400"/>
                    </a:lnTo>
                    <a:lnTo>
                      <a:pt x="19800" y="70921"/>
                    </a:lnTo>
                    <a:lnTo>
                      <a:pt x="49184" y="2003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707EB7D8-8285-47AD-B491-745F768D603C}"/>
                  </a:ext>
                </a:extLst>
              </p:cNvPr>
              <p:cNvSpPr/>
              <p:nvPr/>
            </p:nvSpPr>
            <p:spPr>
              <a:xfrm>
                <a:off x="-4444870" y="1267339"/>
                <a:ext cx="99189" cy="90464"/>
              </a:xfrm>
              <a:custGeom>
                <a:avLst/>
                <a:gdLst>
                  <a:gd name="connsiteX0" fmla="*/ 34462 w 99189"/>
                  <a:gd name="connsiteY0" fmla="*/ 81572 h 90464"/>
                  <a:gd name="connsiteX1" fmla="*/ 50015 w 99189"/>
                  <a:gd name="connsiteY1" fmla="*/ 90464 h 90464"/>
                  <a:gd name="connsiteX2" fmla="*/ 50098 w 99189"/>
                  <a:gd name="connsiteY2" fmla="*/ 90464 h 90464"/>
                  <a:gd name="connsiteX3" fmla="*/ 65651 w 99189"/>
                  <a:gd name="connsiteY3" fmla="*/ 81442 h 90464"/>
                  <a:gd name="connsiteX4" fmla="*/ 96747 w 99189"/>
                  <a:gd name="connsiteY4" fmla="*/ 27580 h 90464"/>
                  <a:gd name="connsiteX5" fmla="*/ 96784 w 99189"/>
                  <a:gd name="connsiteY5" fmla="*/ 9595 h 90464"/>
                  <a:gd name="connsiteX6" fmla="*/ 81259 w 99189"/>
                  <a:gd name="connsiteY6" fmla="*/ 512 h 90464"/>
                  <a:gd name="connsiteX7" fmla="*/ 18184 w 99189"/>
                  <a:gd name="connsiteY7" fmla="*/ 0 h 90464"/>
                  <a:gd name="connsiteX8" fmla="*/ 18044 w 99189"/>
                  <a:gd name="connsiteY8" fmla="*/ 0 h 90464"/>
                  <a:gd name="connsiteX9" fmla="*/ 2408 w 99189"/>
                  <a:gd name="connsiteY9" fmla="*/ 9027 h 90464"/>
                  <a:gd name="connsiteX10" fmla="*/ 2483 w 99189"/>
                  <a:gd name="connsiteY10" fmla="*/ 27198 h 90464"/>
                  <a:gd name="connsiteX11" fmla="*/ 34462 w 99189"/>
                  <a:gd name="connsiteY11" fmla="*/ 81572 h 90464"/>
                  <a:gd name="connsiteX12" fmla="*/ 79389 w 99189"/>
                  <a:gd name="connsiteY12" fmla="*/ 19548 h 90464"/>
                  <a:gd name="connsiteX13" fmla="*/ 50015 w 99189"/>
                  <a:gd name="connsiteY13" fmla="*/ 70424 h 90464"/>
                  <a:gd name="connsiteX14" fmla="*/ 19802 w 99189"/>
                  <a:gd name="connsiteY14" fmla="*/ 19064 h 90464"/>
                  <a:gd name="connsiteX15" fmla="*/ 79389 w 99189"/>
                  <a:gd name="connsiteY15" fmla="*/ 19548 h 9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9189" h="90464">
                    <a:moveTo>
                      <a:pt x="34462" y="81572"/>
                    </a:moveTo>
                    <a:cubicBezTo>
                      <a:pt x="37746" y="87144"/>
                      <a:pt x="43559" y="90464"/>
                      <a:pt x="50015" y="90464"/>
                    </a:cubicBezTo>
                    <a:cubicBezTo>
                      <a:pt x="50042" y="90464"/>
                      <a:pt x="50070" y="90464"/>
                      <a:pt x="50098" y="90464"/>
                    </a:cubicBezTo>
                    <a:cubicBezTo>
                      <a:pt x="56591" y="90436"/>
                      <a:pt x="62404" y="87064"/>
                      <a:pt x="65651" y="81442"/>
                    </a:cubicBezTo>
                    <a:lnTo>
                      <a:pt x="96747" y="27580"/>
                    </a:lnTo>
                    <a:cubicBezTo>
                      <a:pt x="99993" y="21952"/>
                      <a:pt x="100002" y="15232"/>
                      <a:pt x="96784" y="9595"/>
                    </a:cubicBezTo>
                    <a:cubicBezTo>
                      <a:pt x="93556" y="3958"/>
                      <a:pt x="87752" y="563"/>
                      <a:pt x="81259" y="512"/>
                    </a:cubicBezTo>
                    <a:lnTo>
                      <a:pt x="18184" y="0"/>
                    </a:lnTo>
                    <a:cubicBezTo>
                      <a:pt x="18137" y="0"/>
                      <a:pt x="18091" y="0"/>
                      <a:pt x="18044" y="0"/>
                    </a:cubicBezTo>
                    <a:cubicBezTo>
                      <a:pt x="11608" y="0"/>
                      <a:pt x="5627" y="3451"/>
                      <a:pt x="2408" y="9027"/>
                    </a:cubicBezTo>
                    <a:cubicBezTo>
                      <a:pt x="-829" y="14641"/>
                      <a:pt x="-801" y="21608"/>
                      <a:pt x="2483" y="27198"/>
                    </a:cubicBezTo>
                    <a:lnTo>
                      <a:pt x="34462" y="81572"/>
                    </a:lnTo>
                    <a:close/>
                    <a:moveTo>
                      <a:pt x="79389" y="19548"/>
                    </a:moveTo>
                    <a:lnTo>
                      <a:pt x="50015" y="70424"/>
                    </a:lnTo>
                    <a:lnTo>
                      <a:pt x="19802" y="19064"/>
                    </a:lnTo>
                    <a:lnTo>
                      <a:pt x="79389" y="1954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FF6E893C-6923-471E-9B7B-10AE65DB2E0A}"/>
                  </a:ext>
                </a:extLst>
              </p:cNvPr>
              <p:cNvSpPr/>
              <p:nvPr/>
            </p:nvSpPr>
            <p:spPr>
              <a:xfrm>
                <a:off x="-4676565" y="1266446"/>
                <a:ext cx="99189" cy="90464"/>
              </a:xfrm>
              <a:custGeom>
                <a:avLst/>
                <a:gdLst>
                  <a:gd name="connsiteX0" fmla="*/ 49110 w 99189"/>
                  <a:gd name="connsiteY0" fmla="*/ 90464 h 90464"/>
                  <a:gd name="connsiteX1" fmla="*/ 49175 w 99189"/>
                  <a:gd name="connsiteY1" fmla="*/ 90464 h 90464"/>
                  <a:gd name="connsiteX2" fmla="*/ 64727 w 99189"/>
                  <a:gd name="connsiteY2" fmla="*/ 81562 h 90464"/>
                  <a:gd name="connsiteX3" fmla="*/ 96707 w 99189"/>
                  <a:gd name="connsiteY3" fmla="*/ 27194 h 90464"/>
                  <a:gd name="connsiteX4" fmla="*/ 96781 w 99189"/>
                  <a:gd name="connsiteY4" fmla="*/ 9018 h 90464"/>
                  <a:gd name="connsiteX5" fmla="*/ 81006 w 99189"/>
                  <a:gd name="connsiteY5" fmla="*/ 0 h 90464"/>
                  <a:gd name="connsiteX6" fmla="*/ 17930 w 99189"/>
                  <a:gd name="connsiteY6" fmla="*/ 507 h 90464"/>
                  <a:gd name="connsiteX7" fmla="*/ 2406 w 99189"/>
                  <a:gd name="connsiteY7" fmla="*/ 9590 h 90464"/>
                  <a:gd name="connsiteX8" fmla="*/ 2443 w 99189"/>
                  <a:gd name="connsiteY8" fmla="*/ 27575 h 90464"/>
                  <a:gd name="connsiteX9" fmla="*/ 33539 w 99189"/>
                  <a:gd name="connsiteY9" fmla="*/ 81442 h 90464"/>
                  <a:gd name="connsiteX10" fmla="*/ 49110 w 99189"/>
                  <a:gd name="connsiteY10" fmla="*/ 90464 h 90464"/>
                  <a:gd name="connsiteX11" fmla="*/ 79387 w 99189"/>
                  <a:gd name="connsiteY11" fmla="*/ 19064 h 90464"/>
                  <a:gd name="connsiteX12" fmla="*/ 49175 w 99189"/>
                  <a:gd name="connsiteY12" fmla="*/ 70424 h 90464"/>
                  <a:gd name="connsiteX13" fmla="*/ 19800 w 99189"/>
                  <a:gd name="connsiteY13" fmla="*/ 19543 h 90464"/>
                  <a:gd name="connsiteX14" fmla="*/ 79387 w 99189"/>
                  <a:gd name="connsiteY14" fmla="*/ 19064 h 9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89" h="90464">
                    <a:moveTo>
                      <a:pt x="49110" y="90464"/>
                    </a:moveTo>
                    <a:cubicBezTo>
                      <a:pt x="49128" y="90464"/>
                      <a:pt x="49156" y="90464"/>
                      <a:pt x="49175" y="90464"/>
                    </a:cubicBezTo>
                    <a:cubicBezTo>
                      <a:pt x="55649" y="90464"/>
                      <a:pt x="61453" y="87134"/>
                      <a:pt x="64727" y="81562"/>
                    </a:cubicBezTo>
                    <a:lnTo>
                      <a:pt x="96707" y="27194"/>
                    </a:lnTo>
                    <a:cubicBezTo>
                      <a:pt x="99990" y="21603"/>
                      <a:pt x="100018" y="14641"/>
                      <a:pt x="96781" y="9018"/>
                    </a:cubicBezTo>
                    <a:cubicBezTo>
                      <a:pt x="93526" y="3404"/>
                      <a:pt x="87731" y="112"/>
                      <a:pt x="81006" y="0"/>
                    </a:cubicBezTo>
                    <a:lnTo>
                      <a:pt x="17930" y="507"/>
                    </a:lnTo>
                    <a:cubicBezTo>
                      <a:pt x="11438" y="558"/>
                      <a:pt x="5633" y="3953"/>
                      <a:pt x="2406" y="9590"/>
                    </a:cubicBezTo>
                    <a:cubicBezTo>
                      <a:pt x="-813" y="15227"/>
                      <a:pt x="-803" y="21947"/>
                      <a:pt x="2443" y="27575"/>
                    </a:cubicBezTo>
                    <a:lnTo>
                      <a:pt x="33539" y="81442"/>
                    </a:lnTo>
                    <a:cubicBezTo>
                      <a:pt x="36785" y="87069"/>
                      <a:pt x="42608" y="90441"/>
                      <a:pt x="49110" y="90464"/>
                    </a:cubicBezTo>
                    <a:close/>
                    <a:moveTo>
                      <a:pt x="79387" y="19064"/>
                    </a:moveTo>
                    <a:lnTo>
                      <a:pt x="49175" y="70424"/>
                    </a:lnTo>
                    <a:lnTo>
                      <a:pt x="19800" y="19543"/>
                    </a:lnTo>
                    <a:lnTo>
                      <a:pt x="79387" y="190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9FFE521B-4355-44FC-8D61-53D4D51B8D24}"/>
                  </a:ext>
                </a:extLst>
              </p:cNvPr>
              <p:cNvSpPr/>
              <p:nvPr/>
            </p:nvSpPr>
            <p:spPr>
              <a:xfrm>
                <a:off x="-4444693" y="1114642"/>
                <a:ext cx="99189" cy="90464"/>
              </a:xfrm>
              <a:custGeom>
                <a:avLst/>
                <a:gdLst>
                  <a:gd name="connsiteX0" fmla="*/ 18044 w 99189"/>
                  <a:gd name="connsiteY0" fmla="*/ 90464 h 90464"/>
                  <a:gd name="connsiteX1" fmla="*/ 18184 w 99189"/>
                  <a:gd name="connsiteY1" fmla="*/ 90464 h 90464"/>
                  <a:gd name="connsiteX2" fmla="*/ 81259 w 99189"/>
                  <a:gd name="connsiteY2" fmla="*/ 89953 h 90464"/>
                  <a:gd name="connsiteX3" fmla="*/ 96784 w 99189"/>
                  <a:gd name="connsiteY3" fmla="*/ 80869 h 90464"/>
                  <a:gd name="connsiteX4" fmla="*/ 96747 w 99189"/>
                  <a:gd name="connsiteY4" fmla="*/ 62885 h 90464"/>
                  <a:gd name="connsiteX5" fmla="*/ 65651 w 99189"/>
                  <a:gd name="connsiteY5" fmla="*/ 9023 h 90464"/>
                  <a:gd name="connsiteX6" fmla="*/ 50080 w 99189"/>
                  <a:gd name="connsiteY6" fmla="*/ 0 h 90464"/>
                  <a:gd name="connsiteX7" fmla="*/ 50015 w 99189"/>
                  <a:gd name="connsiteY7" fmla="*/ 0 h 90464"/>
                  <a:gd name="connsiteX8" fmla="*/ 34462 w 99189"/>
                  <a:gd name="connsiteY8" fmla="*/ 8897 h 90464"/>
                  <a:gd name="connsiteX9" fmla="*/ 2483 w 99189"/>
                  <a:gd name="connsiteY9" fmla="*/ 63266 h 90464"/>
                  <a:gd name="connsiteX10" fmla="*/ 2408 w 99189"/>
                  <a:gd name="connsiteY10" fmla="*/ 81437 h 90464"/>
                  <a:gd name="connsiteX11" fmla="*/ 18044 w 99189"/>
                  <a:gd name="connsiteY11" fmla="*/ 90464 h 90464"/>
                  <a:gd name="connsiteX12" fmla="*/ 50015 w 99189"/>
                  <a:gd name="connsiteY12" fmla="*/ 20041 h 90464"/>
                  <a:gd name="connsiteX13" fmla="*/ 79389 w 99189"/>
                  <a:gd name="connsiteY13" fmla="*/ 70917 h 90464"/>
                  <a:gd name="connsiteX14" fmla="*/ 19802 w 99189"/>
                  <a:gd name="connsiteY14" fmla="*/ 71400 h 90464"/>
                  <a:gd name="connsiteX15" fmla="*/ 50015 w 99189"/>
                  <a:gd name="connsiteY15" fmla="*/ 20041 h 9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9189" h="90464">
                    <a:moveTo>
                      <a:pt x="18044" y="90464"/>
                    </a:moveTo>
                    <a:cubicBezTo>
                      <a:pt x="18091" y="90464"/>
                      <a:pt x="18137" y="90464"/>
                      <a:pt x="18184" y="90464"/>
                    </a:cubicBezTo>
                    <a:lnTo>
                      <a:pt x="81259" y="89953"/>
                    </a:lnTo>
                    <a:cubicBezTo>
                      <a:pt x="87752" y="89901"/>
                      <a:pt x="93556" y="86506"/>
                      <a:pt x="96784" y="80869"/>
                    </a:cubicBezTo>
                    <a:cubicBezTo>
                      <a:pt x="100002" y="75233"/>
                      <a:pt x="99993" y="68512"/>
                      <a:pt x="96747" y="62885"/>
                    </a:cubicBezTo>
                    <a:lnTo>
                      <a:pt x="65651" y="9023"/>
                    </a:lnTo>
                    <a:cubicBezTo>
                      <a:pt x="62404" y="3395"/>
                      <a:pt x="56582" y="23"/>
                      <a:pt x="50080" y="0"/>
                    </a:cubicBezTo>
                    <a:cubicBezTo>
                      <a:pt x="50061" y="0"/>
                      <a:pt x="50033" y="0"/>
                      <a:pt x="50015" y="0"/>
                    </a:cubicBezTo>
                    <a:cubicBezTo>
                      <a:pt x="43550" y="0"/>
                      <a:pt x="37736" y="3325"/>
                      <a:pt x="34462" y="8897"/>
                    </a:cubicBezTo>
                    <a:lnTo>
                      <a:pt x="2483" y="63266"/>
                    </a:lnTo>
                    <a:cubicBezTo>
                      <a:pt x="-801" y="68856"/>
                      <a:pt x="-829" y="75823"/>
                      <a:pt x="2408" y="81437"/>
                    </a:cubicBezTo>
                    <a:cubicBezTo>
                      <a:pt x="5627" y="87018"/>
                      <a:pt x="11608" y="90464"/>
                      <a:pt x="18044" y="90464"/>
                    </a:cubicBezTo>
                    <a:close/>
                    <a:moveTo>
                      <a:pt x="50015" y="20041"/>
                    </a:moveTo>
                    <a:lnTo>
                      <a:pt x="79389" y="70917"/>
                    </a:lnTo>
                    <a:lnTo>
                      <a:pt x="19802" y="71400"/>
                    </a:lnTo>
                    <a:lnTo>
                      <a:pt x="50015" y="2004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6970533D-992A-41CF-8106-261B8B5330C2}"/>
                  </a:ext>
                </a:extLst>
              </p:cNvPr>
              <p:cNvSpPr/>
              <p:nvPr/>
            </p:nvSpPr>
            <p:spPr>
              <a:xfrm>
                <a:off x="-4560892" y="1314564"/>
                <a:ext cx="98338" cy="90971"/>
              </a:xfrm>
              <a:custGeom>
                <a:avLst/>
                <a:gdLst>
                  <a:gd name="connsiteX0" fmla="*/ 64871 w 98338"/>
                  <a:gd name="connsiteY0" fmla="*/ 9144 h 90971"/>
                  <a:gd name="connsiteX1" fmla="*/ 49169 w 98338"/>
                  <a:gd name="connsiteY1" fmla="*/ 0 h 90971"/>
                  <a:gd name="connsiteX2" fmla="*/ 33468 w 98338"/>
                  <a:gd name="connsiteY2" fmla="*/ 9144 h 90971"/>
                  <a:gd name="connsiteX3" fmla="*/ 2381 w 98338"/>
                  <a:gd name="connsiteY3" fmla="*/ 64019 h 90971"/>
                  <a:gd name="connsiteX4" fmla="*/ 2475 w 98338"/>
                  <a:gd name="connsiteY4" fmla="*/ 82000 h 90971"/>
                  <a:gd name="connsiteX5" fmla="*/ 18074 w 98338"/>
                  <a:gd name="connsiteY5" fmla="*/ 90971 h 90971"/>
                  <a:gd name="connsiteX6" fmla="*/ 80265 w 98338"/>
                  <a:gd name="connsiteY6" fmla="*/ 90971 h 90971"/>
                  <a:gd name="connsiteX7" fmla="*/ 95855 w 98338"/>
                  <a:gd name="connsiteY7" fmla="*/ 82014 h 90971"/>
                  <a:gd name="connsiteX8" fmla="*/ 95966 w 98338"/>
                  <a:gd name="connsiteY8" fmla="*/ 64024 h 90971"/>
                  <a:gd name="connsiteX9" fmla="*/ 64871 w 98338"/>
                  <a:gd name="connsiteY9" fmla="*/ 9144 h 90971"/>
                  <a:gd name="connsiteX10" fmla="*/ 19794 w 98338"/>
                  <a:gd name="connsiteY10" fmla="*/ 71921 h 90971"/>
                  <a:gd name="connsiteX11" fmla="*/ 49169 w 98338"/>
                  <a:gd name="connsiteY11" fmla="*/ 20078 h 90971"/>
                  <a:gd name="connsiteX12" fmla="*/ 78544 w 98338"/>
                  <a:gd name="connsiteY12" fmla="*/ 71921 h 90971"/>
                  <a:gd name="connsiteX13" fmla="*/ 19794 w 98338"/>
                  <a:gd name="connsiteY13" fmla="*/ 71921 h 9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338" h="90971">
                    <a:moveTo>
                      <a:pt x="64871" y="9144"/>
                    </a:moveTo>
                    <a:cubicBezTo>
                      <a:pt x="61671" y="3502"/>
                      <a:pt x="55653" y="0"/>
                      <a:pt x="49169" y="0"/>
                    </a:cubicBezTo>
                    <a:cubicBezTo>
                      <a:pt x="42686" y="0"/>
                      <a:pt x="36668" y="3502"/>
                      <a:pt x="33468" y="9144"/>
                    </a:cubicBezTo>
                    <a:lnTo>
                      <a:pt x="2381" y="64019"/>
                    </a:lnTo>
                    <a:cubicBezTo>
                      <a:pt x="-828" y="69666"/>
                      <a:pt x="-790" y="76391"/>
                      <a:pt x="2475" y="82000"/>
                    </a:cubicBezTo>
                    <a:cubicBezTo>
                      <a:pt x="5739" y="87618"/>
                      <a:pt x="11572" y="90971"/>
                      <a:pt x="18074" y="90971"/>
                    </a:cubicBezTo>
                    <a:lnTo>
                      <a:pt x="80265" y="90971"/>
                    </a:lnTo>
                    <a:cubicBezTo>
                      <a:pt x="86758" y="90971"/>
                      <a:pt x="92590" y="87623"/>
                      <a:pt x="95855" y="82014"/>
                    </a:cubicBezTo>
                    <a:cubicBezTo>
                      <a:pt x="99129" y="76405"/>
                      <a:pt x="99166" y="69679"/>
                      <a:pt x="95966" y="64024"/>
                    </a:cubicBezTo>
                    <a:lnTo>
                      <a:pt x="64871" y="9144"/>
                    </a:lnTo>
                    <a:close/>
                    <a:moveTo>
                      <a:pt x="19794" y="71921"/>
                    </a:moveTo>
                    <a:lnTo>
                      <a:pt x="49169" y="20078"/>
                    </a:lnTo>
                    <a:lnTo>
                      <a:pt x="78544" y="71921"/>
                    </a:lnTo>
                    <a:lnTo>
                      <a:pt x="19794" y="7192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E13D509C-146C-49AF-8723-9148BC183F6D}"/>
                  </a:ext>
                </a:extLst>
              </p:cNvPr>
              <p:cNvSpPr/>
              <p:nvPr/>
            </p:nvSpPr>
            <p:spPr>
              <a:xfrm>
                <a:off x="-4560897" y="1064812"/>
                <a:ext cx="98343" cy="90975"/>
              </a:xfrm>
              <a:custGeom>
                <a:avLst/>
                <a:gdLst>
                  <a:gd name="connsiteX0" fmla="*/ 33473 w 98343"/>
                  <a:gd name="connsiteY0" fmla="*/ 81828 h 90975"/>
                  <a:gd name="connsiteX1" fmla="*/ 49174 w 98343"/>
                  <a:gd name="connsiteY1" fmla="*/ 90976 h 90975"/>
                  <a:gd name="connsiteX2" fmla="*/ 64875 w 98343"/>
                  <a:gd name="connsiteY2" fmla="*/ 81828 h 90975"/>
                  <a:gd name="connsiteX3" fmla="*/ 95971 w 98343"/>
                  <a:gd name="connsiteY3" fmla="*/ 26947 h 90975"/>
                  <a:gd name="connsiteX4" fmla="*/ 95860 w 98343"/>
                  <a:gd name="connsiteY4" fmla="*/ 8962 h 90975"/>
                  <a:gd name="connsiteX5" fmla="*/ 80270 w 98343"/>
                  <a:gd name="connsiteY5" fmla="*/ 0 h 90975"/>
                  <a:gd name="connsiteX6" fmla="*/ 18078 w 98343"/>
                  <a:gd name="connsiteY6" fmla="*/ 0 h 90975"/>
                  <a:gd name="connsiteX7" fmla="*/ 2479 w 98343"/>
                  <a:gd name="connsiteY7" fmla="*/ 8972 h 90975"/>
                  <a:gd name="connsiteX8" fmla="*/ 2377 w 98343"/>
                  <a:gd name="connsiteY8" fmla="*/ 26947 h 90975"/>
                  <a:gd name="connsiteX9" fmla="*/ 33473 w 98343"/>
                  <a:gd name="connsiteY9" fmla="*/ 81828 h 90975"/>
                  <a:gd name="connsiteX10" fmla="*/ 78549 w 98343"/>
                  <a:gd name="connsiteY10" fmla="*/ 19050 h 90975"/>
                  <a:gd name="connsiteX11" fmla="*/ 49174 w 98343"/>
                  <a:gd name="connsiteY11" fmla="*/ 70893 h 90975"/>
                  <a:gd name="connsiteX12" fmla="*/ 19799 w 98343"/>
                  <a:gd name="connsiteY12" fmla="*/ 19050 h 90975"/>
                  <a:gd name="connsiteX13" fmla="*/ 78549 w 98343"/>
                  <a:gd name="connsiteY13" fmla="*/ 19050 h 9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343" h="90975">
                    <a:moveTo>
                      <a:pt x="33473" y="81828"/>
                    </a:moveTo>
                    <a:cubicBezTo>
                      <a:pt x="36672" y="87469"/>
                      <a:pt x="42691" y="90976"/>
                      <a:pt x="49174" y="90976"/>
                    </a:cubicBezTo>
                    <a:cubicBezTo>
                      <a:pt x="55657" y="90976"/>
                      <a:pt x="61676" y="87469"/>
                      <a:pt x="64875" y="81828"/>
                    </a:cubicBezTo>
                    <a:lnTo>
                      <a:pt x="95971" y="26947"/>
                    </a:lnTo>
                    <a:cubicBezTo>
                      <a:pt x="99171" y="21296"/>
                      <a:pt x="99134" y="14571"/>
                      <a:pt x="95860" y="8962"/>
                    </a:cubicBezTo>
                    <a:cubicBezTo>
                      <a:pt x="92595" y="3349"/>
                      <a:pt x="86762" y="0"/>
                      <a:pt x="80270" y="0"/>
                    </a:cubicBezTo>
                    <a:lnTo>
                      <a:pt x="18078" y="0"/>
                    </a:lnTo>
                    <a:cubicBezTo>
                      <a:pt x="11576" y="0"/>
                      <a:pt x="5744" y="3353"/>
                      <a:pt x="2479" y="8972"/>
                    </a:cubicBezTo>
                    <a:cubicBezTo>
                      <a:pt x="-795" y="14590"/>
                      <a:pt x="-823" y="21310"/>
                      <a:pt x="2377" y="26947"/>
                    </a:cubicBezTo>
                    <a:lnTo>
                      <a:pt x="33473" y="81828"/>
                    </a:lnTo>
                    <a:close/>
                    <a:moveTo>
                      <a:pt x="78549" y="19050"/>
                    </a:moveTo>
                    <a:lnTo>
                      <a:pt x="49174" y="70893"/>
                    </a:lnTo>
                    <a:lnTo>
                      <a:pt x="19799" y="19050"/>
                    </a:lnTo>
                    <a:lnTo>
                      <a:pt x="78549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CB2712E-3CED-4826-94BB-EDEAD4FF6F0F}"/>
                  </a:ext>
                </a:extLst>
              </p:cNvPr>
              <p:cNvSpPr/>
              <p:nvPr/>
            </p:nvSpPr>
            <p:spPr>
              <a:xfrm>
                <a:off x="-4553497" y="1195232"/>
                <a:ext cx="83055" cy="83060"/>
              </a:xfrm>
              <a:custGeom>
                <a:avLst/>
                <a:gdLst>
                  <a:gd name="connsiteX0" fmla="*/ 83055 w 83055"/>
                  <a:gd name="connsiteY0" fmla="*/ 41532 h 83060"/>
                  <a:gd name="connsiteX1" fmla="*/ 41532 w 83055"/>
                  <a:gd name="connsiteY1" fmla="*/ 0 h 83060"/>
                  <a:gd name="connsiteX2" fmla="*/ 0 w 83055"/>
                  <a:gd name="connsiteY2" fmla="*/ 41532 h 83060"/>
                  <a:gd name="connsiteX3" fmla="*/ 41532 w 83055"/>
                  <a:gd name="connsiteY3" fmla="*/ 83060 h 83060"/>
                  <a:gd name="connsiteX4" fmla="*/ 83055 w 83055"/>
                  <a:gd name="connsiteY4" fmla="*/ 41532 h 83060"/>
                  <a:gd name="connsiteX5" fmla="*/ 19050 w 83055"/>
                  <a:gd name="connsiteY5" fmla="*/ 41532 h 83060"/>
                  <a:gd name="connsiteX6" fmla="*/ 41532 w 83055"/>
                  <a:gd name="connsiteY6" fmla="*/ 19050 h 83060"/>
                  <a:gd name="connsiteX7" fmla="*/ 64005 w 83055"/>
                  <a:gd name="connsiteY7" fmla="*/ 41532 h 83060"/>
                  <a:gd name="connsiteX8" fmla="*/ 41532 w 83055"/>
                  <a:gd name="connsiteY8" fmla="*/ 64010 h 83060"/>
                  <a:gd name="connsiteX9" fmla="*/ 19050 w 83055"/>
                  <a:gd name="connsiteY9" fmla="*/ 41532 h 8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55" h="83060">
                    <a:moveTo>
                      <a:pt x="83055" y="41532"/>
                    </a:moveTo>
                    <a:cubicBezTo>
                      <a:pt x="83055" y="18631"/>
                      <a:pt x="64424" y="0"/>
                      <a:pt x="41532" y="0"/>
                    </a:cubicBezTo>
                    <a:cubicBezTo>
                      <a:pt x="18631" y="0"/>
                      <a:pt x="0" y="18631"/>
                      <a:pt x="0" y="41532"/>
                    </a:cubicBezTo>
                    <a:cubicBezTo>
                      <a:pt x="0" y="64429"/>
                      <a:pt x="18631" y="83060"/>
                      <a:pt x="41532" y="83060"/>
                    </a:cubicBezTo>
                    <a:cubicBezTo>
                      <a:pt x="64424" y="83060"/>
                      <a:pt x="83055" y="64429"/>
                      <a:pt x="83055" y="41532"/>
                    </a:cubicBezTo>
                    <a:close/>
                    <a:moveTo>
                      <a:pt x="19050" y="41532"/>
                    </a:moveTo>
                    <a:cubicBezTo>
                      <a:pt x="19050" y="29138"/>
                      <a:pt x="29133" y="19050"/>
                      <a:pt x="41532" y="19050"/>
                    </a:cubicBezTo>
                    <a:cubicBezTo>
                      <a:pt x="53922" y="19050"/>
                      <a:pt x="64005" y="29138"/>
                      <a:pt x="64005" y="41532"/>
                    </a:cubicBezTo>
                    <a:cubicBezTo>
                      <a:pt x="64005" y="53927"/>
                      <a:pt x="53922" y="64010"/>
                      <a:pt x="41532" y="64010"/>
                    </a:cubicBezTo>
                    <a:cubicBezTo>
                      <a:pt x="29133" y="64010"/>
                      <a:pt x="19050" y="53927"/>
                      <a:pt x="19050" y="41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3" name="Gráfico 39">
              <a:extLst>
                <a:ext uri="{FF2B5EF4-FFF2-40B4-BE49-F238E27FC236}">
                  <a16:creationId xmlns:a16="http://schemas.microsoft.com/office/drawing/2014/main" id="{6E2F9340-16E1-48A3-BDC9-442DD26FCCB0}"/>
                </a:ext>
              </a:extLst>
            </p:cNvPr>
            <p:cNvGrpSpPr/>
            <p:nvPr/>
          </p:nvGrpSpPr>
          <p:grpSpPr>
            <a:xfrm>
              <a:off x="6276198" y="4069988"/>
              <a:ext cx="666750" cy="838200"/>
              <a:chOff x="-4424981" y="1639860"/>
              <a:chExt cx="666750" cy="838200"/>
            </a:xfrm>
            <a:solidFill>
              <a:schemeClr val="bg1"/>
            </a:solidFill>
          </p:grpSpPr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A806B28B-4694-44B6-8E76-FA23905FD648}"/>
                  </a:ext>
                </a:extLst>
              </p:cNvPr>
              <p:cNvSpPr/>
              <p:nvPr/>
            </p:nvSpPr>
            <p:spPr>
              <a:xfrm>
                <a:off x="-4364584" y="1658910"/>
                <a:ext cx="545957" cy="628650"/>
              </a:xfrm>
              <a:custGeom>
                <a:avLst/>
                <a:gdLst>
                  <a:gd name="connsiteX0" fmla="*/ 489371 w 545957"/>
                  <a:gd name="connsiteY0" fmla="*/ 147969 h 628650"/>
                  <a:gd name="connsiteX1" fmla="*/ 500030 w 545957"/>
                  <a:gd name="connsiteY1" fmla="*/ 158018 h 628650"/>
                  <a:gd name="connsiteX2" fmla="*/ 506564 w 545957"/>
                  <a:gd name="connsiteY2" fmla="*/ 160613 h 628650"/>
                  <a:gd name="connsiteX3" fmla="*/ 513494 w 545957"/>
                  <a:gd name="connsiteY3" fmla="*/ 157618 h 628650"/>
                  <a:gd name="connsiteX4" fmla="*/ 513099 w 545957"/>
                  <a:gd name="connsiteY4" fmla="*/ 144159 h 628650"/>
                  <a:gd name="connsiteX5" fmla="*/ 477975 w 545957"/>
                  <a:gd name="connsiteY5" fmla="*/ 111044 h 628650"/>
                  <a:gd name="connsiteX6" fmla="*/ 464511 w 545957"/>
                  <a:gd name="connsiteY6" fmla="*/ 111444 h 628650"/>
                  <a:gd name="connsiteX7" fmla="*/ 464907 w 545957"/>
                  <a:gd name="connsiteY7" fmla="*/ 124904 h 628650"/>
                  <a:gd name="connsiteX8" fmla="*/ 475508 w 545957"/>
                  <a:gd name="connsiteY8" fmla="*/ 134899 h 628650"/>
                  <a:gd name="connsiteX9" fmla="*/ 457063 w 545957"/>
                  <a:gd name="connsiteY9" fmla="*/ 154297 h 628650"/>
                  <a:gd name="connsiteX10" fmla="*/ 282504 w 545957"/>
                  <a:gd name="connsiteY10" fmla="*/ 82933 h 628650"/>
                  <a:gd name="connsiteX11" fmla="*/ 282504 w 545957"/>
                  <a:gd name="connsiteY11" fmla="*/ 69689 h 628650"/>
                  <a:gd name="connsiteX12" fmla="*/ 324129 w 545957"/>
                  <a:gd name="connsiteY12" fmla="*/ 69689 h 628650"/>
                  <a:gd name="connsiteX13" fmla="*/ 333654 w 545957"/>
                  <a:gd name="connsiteY13" fmla="*/ 60164 h 628650"/>
                  <a:gd name="connsiteX14" fmla="*/ 333654 w 545957"/>
                  <a:gd name="connsiteY14" fmla="*/ 9525 h 628650"/>
                  <a:gd name="connsiteX15" fmla="*/ 324129 w 545957"/>
                  <a:gd name="connsiteY15" fmla="*/ 0 h 628650"/>
                  <a:gd name="connsiteX16" fmla="*/ 221828 w 545957"/>
                  <a:gd name="connsiteY16" fmla="*/ 0 h 628650"/>
                  <a:gd name="connsiteX17" fmla="*/ 212303 w 545957"/>
                  <a:gd name="connsiteY17" fmla="*/ 9525 h 628650"/>
                  <a:gd name="connsiteX18" fmla="*/ 212303 w 545957"/>
                  <a:gd name="connsiteY18" fmla="*/ 60164 h 628650"/>
                  <a:gd name="connsiteX19" fmla="*/ 221828 w 545957"/>
                  <a:gd name="connsiteY19" fmla="*/ 69689 h 628650"/>
                  <a:gd name="connsiteX20" fmla="*/ 263454 w 545957"/>
                  <a:gd name="connsiteY20" fmla="*/ 69689 h 628650"/>
                  <a:gd name="connsiteX21" fmla="*/ 263454 w 545957"/>
                  <a:gd name="connsiteY21" fmla="*/ 82936 h 628650"/>
                  <a:gd name="connsiteX22" fmla="*/ 0 w 545957"/>
                  <a:gd name="connsiteY22" fmla="*/ 355727 h 628650"/>
                  <a:gd name="connsiteX23" fmla="*/ 273030 w 545957"/>
                  <a:gd name="connsiteY23" fmla="*/ 628650 h 628650"/>
                  <a:gd name="connsiteX24" fmla="*/ 545957 w 545957"/>
                  <a:gd name="connsiteY24" fmla="*/ 355727 h 628650"/>
                  <a:gd name="connsiteX25" fmla="*/ 470627 w 545957"/>
                  <a:gd name="connsiteY25" fmla="*/ 167683 h 628650"/>
                  <a:gd name="connsiteX26" fmla="*/ 489371 w 545957"/>
                  <a:gd name="connsiteY26" fmla="*/ 147969 h 628650"/>
                  <a:gd name="connsiteX27" fmla="*/ 231353 w 545957"/>
                  <a:gd name="connsiteY27" fmla="*/ 19050 h 628650"/>
                  <a:gd name="connsiteX28" fmla="*/ 314604 w 545957"/>
                  <a:gd name="connsiteY28" fmla="*/ 19050 h 628650"/>
                  <a:gd name="connsiteX29" fmla="*/ 314604 w 545957"/>
                  <a:gd name="connsiteY29" fmla="*/ 50639 h 628650"/>
                  <a:gd name="connsiteX30" fmla="*/ 231353 w 545957"/>
                  <a:gd name="connsiteY30" fmla="*/ 50639 h 628650"/>
                  <a:gd name="connsiteX31" fmla="*/ 231353 w 545957"/>
                  <a:gd name="connsiteY31" fmla="*/ 19050 h 628650"/>
                  <a:gd name="connsiteX32" fmla="*/ 273030 w 545957"/>
                  <a:gd name="connsiteY32" fmla="*/ 609600 h 628650"/>
                  <a:gd name="connsiteX33" fmla="*/ 19050 w 545957"/>
                  <a:gd name="connsiteY33" fmla="*/ 355727 h 628650"/>
                  <a:gd name="connsiteX34" fmla="*/ 273030 w 545957"/>
                  <a:gd name="connsiteY34" fmla="*/ 101743 h 628650"/>
                  <a:gd name="connsiteX35" fmla="*/ 526907 w 545957"/>
                  <a:gd name="connsiteY35" fmla="*/ 355727 h 628650"/>
                  <a:gd name="connsiteX36" fmla="*/ 273030 w 545957"/>
                  <a:gd name="connsiteY36" fmla="*/ 60960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5957" h="628650">
                    <a:moveTo>
                      <a:pt x="489371" y="147969"/>
                    </a:moveTo>
                    <a:lnTo>
                      <a:pt x="500030" y="158018"/>
                    </a:lnTo>
                    <a:cubicBezTo>
                      <a:pt x="501872" y="159758"/>
                      <a:pt x="504220" y="160613"/>
                      <a:pt x="506564" y="160613"/>
                    </a:cubicBezTo>
                    <a:cubicBezTo>
                      <a:pt x="509095" y="160613"/>
                      <a:pt x="511620" y="159609"/>
                      <a:pt x="513494" y="157618"/>
                    </a:cubicBezTo>
                    <a:cubicBezTo>
                      <a:pt x="517103" y="153795"/>
                      <a:pt x="516927" y="147768"/>
                      <a:pt x="513099" y="144159"/>
                    </a:cubicBezTo>
                    <a:lnTo>
                      <a:pt x="477975" y="111044"/>
                    </a:lnTo>
                    <a:cubicBezTo>
                      <a:pt x="474148" y="107426"/>
                      <a:pt x="468130" y="107612"/>
                      <a:pt x="464511" y="111444"/>
                    </a:cubicBezTo>
                    <a:cubicBezTo>
                      <a:pt x="460902" y="115267"/>
                      <a:pt x="461079" y="121295"/>
                      <a:pt x="464907" y="124904"/>
                    </a:cubicBezTo>
                    <a:lnTo>
                      <a:pt x="475508" y="134899"/>
                    </a:lnTo>
                    <a:lnTo>
                      <a:pt x="457063" y="154297"/>
                    </a:lnTo>
                    <a:cubicBezTo>
                      <a:pt x="410676" y="111847"/>
                      <a:pt x="349625" y="85240"/>
                      <a:pt x="282504" y="82933"/>
                    </a:cubicBezTo>
                    <a:lnTo>
                      <a:pt x="282504" y="69689"/>
                    </a:lnTo>
                    <a:lnTo>
                      <a:pt x="324129" y="69689"/>
                    </a:lnTo>
                    <a:cubicBezTo>
                      <a:pt x="329389" y="69689"/>
                      <a:pt x="333654" y="65429"/>
                      <a:pt x="333654" y="60164"/>
                    </a:cubicBezTo>
                    <a:lnTo>
                      <a:pt x="333654" y="9525"/>
                    </a:lnTo>
                    <a:cubicBezTo>
                      <a:pt x="333654" y="4260"/>
                      <a:pt x="329389" y="0"/>
                      <a:pt x="324129" y="0"/>
                    </a:cubicBezTo>
                    <a:lnTo>
                      <a:pt x="221828" y="0"/>
                    </a:lnTo>
                    <a:cubicBezTo>
                      <a:pt x="216568" y="0"/>
                      <a:pt x="212303" y="4260"/>
                      <a:pt x="212303" y="9525"/>
                    </a:cubicBezTo>
                    <a:lnTo>
                      <a:pt x="212303" y="60164"/>
                    </a:lnTo>
                    <a:cubicBezTo>
                      <a:pt x="212303" y="65429"/>
                      <a:pt x="216568" y="69689"/>
                      <a:pt x="221828" y="69689"/>
                    </a:cubicBezTo>
                    <a:lnTo>
                      <a:pt x="263454" y="69689"/>
                    </a:lnTo>
                    <a:lnTo>
                      <a:pt x="263454" y="82936"/>
                    </a:lnTo>
                    <a:cubicBezTo>
                      <a:pt x="117330" y="88007"/>
                      <a:pt x="0" y="208390"/>
                      <a:pt x="0" y="355727"/>
                    </a:cubicBezTo>
                    <a:cubicBezTo>
                      <a:pt x="0" y="506220"/>
                      <a:pt x="122481" y="628650"/>
                      <a:pt x="273030" y="628650"/>
                    </a:cubicBezTo>
                    <a:cubicBezTo>
                      <a:pt x="423523" y="628650"/>
                      <a:pt x="545957" y="506220"/>
                      <a:pt x="545957" y="355727"/>
                    </a:cubicBezTo>
                    <a:cubicBezTo>
                      <a:pt x="545957" y="282897"/>
                      <a:pt x="517248" y="216689"/>
                      <a:pt x="470627" y="167683"/>
                    </a:cubicBezTo>
                    <a:lnTo>
                      <a:pt x="489371" y="147969"/>
                    </a:lnTo>
                    <a:close/>
                    <a:moveTo>
                      <a:pt x="231353" y="19050"/>
                    </a:moveTo>
                    <a:lnTo>
                      <a:pt x="314604" y="19050"/>
                    </a:lnTo>
                    <a:lnTo>
                      <a:pt x="314604" y="50639"/>
                    </a:lnTo>
                    <a:lnTo>
                      <a:pt x="231353" y="50639"/>
                    </a:lnTo>
                    <a:lnTo>
                      <a:pt x="231353" y="19050"/>
                    </a:lnTo>
                    <a:close/>
                    <a:moveTo>
                      <a:pt x="273030" y="609600"/>
                    </a:moveTo>
                    <a:cubicBezTo>
                      <a:pt x="132983" y="609600"/>
                      <a:pt x="19050" y="495709"/>
                      <a:pt x="19050" y="355727"/>
                    </a:cubicBezTo>
                    <a:cubicBezTo>
                      <a:pt x="19050" y="215680"/>
                      <a:pt x="132983" y="101743"/>
                      <a:pt x="273030" y="101743"/>
                    </a:cubicBezTo>
                    <a:cubicBezTo>
                      <a:pt x="413017" y="101743"/>
                      <a:pt x="526907" y="215680"/>
                      <a:pt x="526907" y="355727"/>
                    </a:cubicBezTo>
                    <a:cubicBezTo>
                      <a:pt x="526907" y="495709"/>
                      <a:pt x="413017" y="609600"/>
                      <a:pt x="273030" y="6096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4B578315-F08F-4A56-BB49-EEA13FFE1EFE}"/>
                  </a:ext>
                </a:extLst>
              </p:cNvPr>
              <p:cNvSpPr/>
              <p:nvPr/>
            </p:nvSpPr>
            <p:spPr>
              <a:xfrm>
                <a:off x="-4307434" y="1798752"/>
                <a:ext cx="431713" cy="431657"/>
              </a:xfrm>
              <a:custGeom>
                <a:avLst/>
                <a:gdLst>
                  <a:gd name="connsiteX0" fmla="*/ 431648 w 431713"/>
                  <a:gd name="connsiteY0" fmla="*/ 215506 h 431657"/>
                  <a:gd name="connsiteX1" fmla="*/ 368939 w 431713"/>
                  <a:gd name="connsiteY1" fmla="*/ 63877 h 431657"/>
                  <a:gd name="connsiteX2" fmla="*/ 368498 w 431713"/>
                  <a:gd name="connsiteY2" fmla="*/ 63215 h 431657"/>
                  <a:gd name="connsiteX3" fmla="*/ 367842 w 431713"/>
                  <a:gd name="connsiteY3" fmla="*/ 62779 h 431657"/>
                  <a:gd name="connsiteX4" fmla="*/ 215885 w 431713"/>
                  <a:gd name="connsiteY4" fmla="*/ 0 h 431657"/>
                  <a:gd name="connsiteX5" fmla="*/ 63669 w 431713"/>
                  <a:gd name="connsiteY5" fmla="*/ 62950 h 431657"/>
                  <a:gd name="connsiteX6" fmla="*/ 63271 w 431713"/>
                  <a:gd name="connsiteY6" fmla="*/ 63215 h 431657"/>
                  <a:gd name="connsiteX7" fmla="*/ 63011 w 431713"/>
                  <a:gd name="connsiteY7" fmla="*/ 63605 h 431657"/>
                  <a:gd name="connsiteX8" fmla="*/ 0 w 431713"/>
                  <a:gd name="connsiteY8" fmla="*/ 215875 h 431657"/>
                  <a:gd name="connsiteX9" fmla="*/ 63068 w 431713"/>
                  <a:gd name="connsiteY9" fmla="*/ 368137 h 431657"/>
                  <a:gd name="connsiteX10" fmla="*/ 63271 w 431713"/>
                  <a:gd name="connsiteY10" fmla="*/ 368443 h 431657"/>
                  <a:gd name="connsiteX11" fmla="*/ 63582 w 431713"/>
                  <a:gd name="connsiteY11" fmla="*/ 368649 h 431657"/>
                  <a:gd name="connsiteX12" fmla="*/ 215885 w 431713"/>
                  <a:gd name="connsiteY12" fmla="*/ 431657 h 431657"/>
                  <a:gd name="connsiteX13" fmla="*/ 367929 w 431713"/>
                  <a:gd name="connsiteY13" fmla="*/ 368821 h 431657"/>
                  <a:gd name="connsiteX14" fmla="*/ 368498 w 431713"/>
                  <a:gd name="connsiteY14" fmla="*/ 368443 h 431657"/>
                  <a:gd name="connsiteX15" fmla="*/ 368882 w 431713"/>
                  <a:gd name="connsiteY15" fmla="*/ 367865 h 431657"/>
                  <a:gd name="connsiteX16" fmla="*/ 431651 w 431713"/>
                  <a:gd name="connsiteY16" fmla="*/ 216138 h 431657"/>
                  <a:gd name="connsiteX17" fmla="*/ 431713 w 431713"/>
                  <a:gd name="connsiteY17" fmla="*/ 215829 h 431657"/>
                  <a:gd name="connsiteX18" fmla="*/ 431648 w 431713"/>
                  <a:gd name="connsiteY18" fmla="*/ 215506 h 431657"/>
                  <a:gd name="connsiteX19" fmla="*/ 387962 w 431713"/>
                  <a:gd name="connsiteY19" fmla="*/ 225354 h 431657"/>
                  <a:gd name="connsiteX20" fmla="*/ 412127 w 431713"/>
                  <a:gd name="connsiteY20" fmla="*/ 225354 h 431657"/>
                  <a:gd name="connsiteX21" fmla="*/ 361362 w 431713"/>
                  <a:gd name="connsiteY21" fmla="*/ 347837 h 431657"/>
                  <a:gd name="connsiteX22" fmla="*/ 344295 w 431713"/>
                  <a:gd name="connsiteY22" fmla="*/ 330771 h 431657"/>
                  <a:gd name="connsiteX23" fmla="*/ 330826 w 431713"/>
                  <a:gd name="connsiteY23" fmla="*/ 330771 h 431657"/>
                  <a:gd name="connsiteX24" fmla="*/ 330826 w 431713"/>
                  <a:gd name="connsiteY24" fmla="*/ 344239 h 431657"/>
                  <a:gd name="connsiteX25" fmla="*/ 347896 w 431713"/>
                  <a:gd name="connsiteY25" fmla="*/ 361309 h 431657"/>
                  <a:gd name="connsiteX26" fmla="*/ 225410 w 431713"/>
                  <a:gd name="connsiteY26" fmla="*/ 412125 h 431657"/>
                  <a:gd name="connsiteX27" fmla="*/ 225410 w 431713"/>
                  <a:gd name="connsiteY27" fmla="*/ 387902 h 431657"/>
                  <a:gd name="connsiteX28" fmla="*/ 215885 w 431713"/>
                  <a:gd name="connsiteY28" fmla="*/ 378377 h 431657"/>
                  <a:gd name="connsiteX29" fmla="*/ 206360 w 431713"/>
                  <a:gd name="connsiteY29" fmla="*/ 387902 h 431657"/>
                  <a:gd name="connsiteX30" fmla="*/ 206360 w 431713"/>
                  <a:gd name="connsiteY30" fmla="*/ 412125 h 431657"/>
                  <a:gd name="connsiteX31" fmla="*/ 83837 w 431713"/>
                  <a:gd name="connsiteY31" fmla="*/ 361344 h 431657"/>
                  <a:gd name="connsiteX32" fmla="*/ 100938 w 431713"/>
                  <a:gd name="connsiteY32" fmla="*/ 344239 h 431657"/>
                  <a:gd name="connsiteX33" fmla="*/ 100938 w 431713"/>
                  <a:gd name="connsiteY33" fmla="*/ 330771 h 431657"/>
                  <a:gd name="connsiteX34" fmla="*/ 87469 w 431713"/>
                  <a:gd name="connsiteY34" fmla="*/ 330771 h 431657"/>
                  <a:gd name="connsiteX35" fmla="*/ 70364 w 431713"/>
                  <a:gd name="connsiteY35" fmla="*/ 347879 h 431657"/>
                  <a:gd name="connsiteX36" fmla="*/ 19530 w 431713"/>
                  <a:gd name="connsiteY36" fmla="*/ 225354 h 431657"/>
                  <a:gd name="connsiteX37" fmla="*/ 43807 w 431713"/>
                  <a:gd name="connsiteY37" fmla="*/ 225354 h 431657"/>
                  <a:gd name="connsiteX38" fmla="*/ 53332 w 431713"/>
                  <a:gd name="connsiteY38" fmla="*/ 215829 h 431657"/>
                  <a:gd name="connsiteX39" fmla="*/ 43807 w 431713"/>
                  <a:gd name="connsiteY39" fmla="*/ 206304 h 431657"/>
                  <a:gd name="connsiteX40" fmla="*/ 19535 w 431713"/>
                  <a:gd name="connsiteY40" fmla="*/ 206304 h 431657"/>
                  <a:gd name="connsiteX41" fmla="*/ 70377 w 431713"/>
                  <a:gd name="connsiteY41" fmla="*/ 83792 h 431657"/>
                  <a:gd name="connsiteX42" fmla="*/ 87469 w 431713"/>
                  <a:gd name="connsiteY42" fmla="*/ 100887 h 431657"/>
                  <a:gd name="connsiteX43" fmla="*/ 94204 w 431713"/>
                  <a:gd name="connsiteY43" fmla="*/ 103677 h 431657"/>
                  <a:gd name="connsiteX44" fmla="*/ 100938 w 431713"/>
                  <a:gd name="connsiteY44" fmla="*/ 100887 h 431657"/>
                  <a:gd name="connsiteX45" fmla="*/ 100938 w 431713"/>
                  <a:gd name="connsiteY45" fmla="*/ 87418 h 431657"/>
                  <a:gd name="connsiteX46" fmla="*/ 83849 w 431713"/>
                  <a:gd name="connsiteY46" fmla="*/ 70325 h 431657"/>
                  <a:gd name="connsiteX47" fmla="*/ 206360 w 431713"/>
                  <a:gd name="connsiteY47" fmla="*/ 19533 h 431657"/>
                  <a:gd name="connsiteX48" fmla="*/ 206360 w 431713"/>
                  <a:gd name="connsiteY48" fmla="*/ 43746 h 431657"/>
                  <a:gd name="connsiteX49" fmla="*/ 215885 w 431713"/>
                  <a:gd name="connsiteY49" fmla="*/ 53271 h 431657"/>
                  <a:gd name="connsiteX50" fmla="*/ 225410 w 431713"/>
                  <a:gd name="connsiteY50" fmla="*/ 43746 h 431657"/>
                  <a:gd name="connsiteX51" fmla="*/ 225410 w 431713"/>
                  <a:gd name="connsiteY51" fmla="*/ 19533 h 431657"/>
                  <a:gd name="connsiteX52" fmla="*/ 347884 w 431713"/>
                  <a:gd name="connsiteY52" fmla="*/ 70360 h 431657"/>
                  <a:gd name="connsiteX53" fmla="*/ 330826 w 431713"/>
                  <a:gd name="connsiteY53" fmla="*/ 87418 h 431657"/>
                  <a:gd name="connsiteX54" fmla="*/ 330826 w 431713"/>
                  <a:gd name="connsiteY54" fmla="*/ 100887 h 431657"/>
                  <a:gd name="connsiteX55" fmla="*/ 337561 w 431713"/>
                  <a:gd name="connsiteY55" fmla="*/ 103677 h 431657"/>
                  <a:gd name="connsiteX56" fmla="*/ 344295 w 431713"/>
                  <a:gd name="connsiteY56" fmla="*/ 100887 h 431657"/>
                  <a:gd name="connsiteX57" fmla="*/ 361348 w 431713"/>
                  <a:gd name="connsiteY57" fmla="*/ 83834 h 431657"/>
                  <a:gd name="connsiteX58" fmla="*/ 412123 w 431713"/>
                  <a:gd name="connsiteY58" fmla="*/ 206304 h 431657"/>
                  <a:gd name="connsiteX59" fmla="*/ 387962 w 431713"/>
                  <a:gd name="connsiteY59" fmla="*/ 206304 h 431657"/>
                  <a:gd name="connsiteX60" fmla="*/ 378437 w 431713"/>
                  <a:gd name="connsiteY60" fmla="*/ 215829 h 431657"/>
                  <a:gd name="connsiteX61" fmla="*/ 387962 w 431713"/>
                  <a:gd name="connsiteY61" fmla="*/ 225354 h 43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31713" h="431657">
                    <a:moveTo>
                      <a:pt x="431648" y="215506"/>
                    </a:moveTo>
                    <a:cubicBezTo>
                      <a:pt x="431548" y="156422"/>
                      <a:pt x="407598" y="102840"/>
                      <a:pt x="368939" y="63877"/>
                    </a:cubicBezTo>
                    <a:cubicBezTo>
                      <a:pt x="368764" y="63670"/>
                      <a:pt x="368694" y="63410"/>
                      <a:pt x="368498" y="63215"/>
                    </a:cubicBezTo>
                    <a:cubicBezTo>
                      <a:pt x="368305" y="63021"/>
                      <a:pt x="368048" y="62953"/>
                      <a:pt x="367842" y="62779"/>
                    </a:cubicBezTo>
                    <a:cubicBezTo>
                      <a:pt x="328815" y="24003"/>
                      <a:pt x="275103" y="0"/>
                      <a:pt x="215885" y="0"/>
                    </a:cubicBezTo>
                    <a:cubicBezTo>
                      <a:pt x="156547" y="0"/>
                      <a:pt x="102732" y="24071"/>
                      <a:pt x="63669" y="62950"/>
                    </a:cubicBezTo>
                    <a:cubicBezTo>
                      <a:pt x="63547" y="63060"/>
                      <a:pt x="63389" y="63097"/>
                      <a:pt x="63271" y="63215"/>
                    </a:cubicBezTo>
                    <a:cubicBezTo>
                      <a:pt x="63155" y="63330"/>
                      <a:pt x="63119" y="63485"/>
                      <a:pt x="63011" y="63605"/>
                    </a:cubicBezTo>
                    <a:cubicBezTo>
                      <a:pt x="24095" y="102670"/>
                      <a:pt x="0" y="156509"/>
                      <a:pt x="0" y="215875"/>
                    </a:cubicBezTo>
                    <a:cubicBezTo>
                      <a:pt x="0" y="275243"/>
                      <a:pt x="24118" y="329083"/>
                      <a:pt x="63068" y="368137"/>
                    </a:cubicBezTo>
                    <a:cubicBezTo>
                      <a:pt x="63154" y="368230"/>
                      <a:pt x="63180" y="368353"/>
                      <a:pt x="63271" y="368443"/>
                    </a:cubicBezTo>
                    <a:cubicBezTo>
                      <a:pt x="63362" y="368534"/>
                      <a:pt x="63487" y="368562"/>
                      <a:pt x="63582" y="368649"/>
                    </a:cubicBezTo>
                    <a:cubicBezTo>
                      <a:pt x="102651" y="407562"/>
                      <a:pt x="156503" y="431657"/>
                      <a:pt x="215885" y="431657"/>
                    </a:cubicBezTo>
                    <a:cubicBezTo>
                      <a:pt x="275147" y="431657"/>
                      <a:pt x="328895" y="407631"/>
                      <a:pt x="367929" y="368821"/>
                    </a:cubicBezTo>
                    <a:cubicBezTo>
                      <a:pt x="368106" y="368668"/>
                      <a:pt x="368330" y="368611"/>
                      <a:pt x="368498" y="368443"/>
                    </a:cubicBezTo>
                    <a:cubicBezTo>
                      <a:pt x="368669" y="368272"/>
                      <a:pt x="368728" y="368045"/>
                      <a:pt x="368882" y="367865"/>
                    </a:cubicBezTo>
                    <a:cubicBezTo>
                      <a:pt x="407598" y="328892"/>
                      <a:pt x="431580" y="275265"/>
                      <a:pt x="431651" y="216138"/>
                    </a:cubicBezTo>
                    <a:cubicBezTo>
                      <a:pt x="431654" y="216029"/>
                      <a:pt x="431713" y="215939"/>
                      <a:pt x="431713" y="215829"/>
                    </a:cubicBezTo>
                    <a:cubicBezTo>
                      <a:pt x="431713" y="215714"/>
                      <a:pt x="431652" y="215619"/>
                      <a:pt x="431648" y="215506"/>
                    </a:cubicBezTo>
                    <a:close/>
                    <a:moveTo>
                      <a:pt x="387962" y="225354"/>
                    </a:moveTo>
                    <a:lnTo>
                      <a:pt x="412127" y="225354"/>
                    </a:lnTo>
                    <a:cubicBezTo>
                      <a:pt x="409869" y="272408"/>
                      <a:pt x="391088" y="315093"/>
                      <a:pt x="361362" y="347837"/>
                    </a:cubicBezTo>
                    <a:lnTo>
                      <a:pt x="344295" y="330771"/>
                    </a:lnTo>
                    <a:cubicBezTo>
                      <a:pt x="340575" y="327050"/>
                      <a:pt x="334547" y="327050"/>
                      <a:pt x="330826" y="330771"/>
                    </a:cubicBezTo>
                    <a:cubicBezTo>
                      <a:pt x="327106" y="334491"/>
                      <a:pt x="327106" y="340519"/>
                      <a:pt x="330826" y="344239"/>
                    </a:cubicBezTo>
                    <a:lnTo>
                      <a:pt x="347896" y="361309"/>
                    </a:lnTo>
                    <a:cubicBezTo>
                      <a:pt x="315158" y="391056"/>
                      <a:pt x="272469" y="409855"/>
                      <a:pt x="225410" y="412125"/>
                    </a:cubicBezTo>
                    <a:lnTo>
                      <a:pt x="225410" y="387902"/>
                    </a:lnTo>
                    <a:cubicBezTo>
                      <a:pt x="225410" y="382637"/>
                      <a:pt x="221145" y="378377"/>
                      <a:pt x="215885" y="378377"/>
                    </a:cubicBezTo>
                    <a:cubicBezTo>
                      <a:pt x="210624" y="378377"/>
                      <a:pt x="206360" y="382637"/>
                      <a:pt x="206360" y="387902"/>
                    </a:cubicBezTo>
                    <a:lnTo>
                      <a:pt x="206360" y="412125"/>
                    </a:lnTo>
                    <a:cubicBezTo>
                      <a:pt x="159289" y="409857"/>
                      <a:pt x="116591" y="391072"/>
                      <a:pt x="83837" y="361344"/>
                    </a:cubicBezTo>
                    <a:lnTo>
                      <a:pt x="100938" y="344239"/>
                    </a:lnTo>
                    <a:cubicBezTo>
                      <a:pt x="104659" y="340519"/>
                      <a:pt x="104659" y="334491"/>
                      <a:pt x="100938" y="330771"/>
                    </a:cubicBezTo>
                    <a:cubicBezTo>
                      <a:pt x="97217" y="327050"/>
                      <a:pt x="91190" y="327050"/>
                      <a:pt x="87469" y="330771"/>
                    </a:cubicBezTo>
                    <a:lnTo>
                      <a:pt x="70364" y="347879"/>
                    </a:lnTo>
                    <a:cubicBezTo>
                      <a:pt x="40599" y="315131"/>
                      <a:pt x="21791" y="272428"/>
                      <a:pt x="19530" y="225354"/>
                    </a:cubicBezTo>
                    <a:lnTo>
                      <a:pt x="43807" y="225354"/>
                    </a:lnTo>
                    <a:cubicBezTo>
                      <a:pt x="49067" y="225354"/>
                      <a:pt x="53332" y="221093"/>
                      <a:pt x="53332" y="215829"/>
                    </a:cubicBezTo>
                    <a:cubicBezTo>
                      <a:pt x="53332" y="210564"/>
                      <a:pt x="49067" y="206304"/>
                      <a:pt x="43807" y="206304"/>
                    </a:cubicBezTo>
                    <a:lnTo>
                      <a:pt x="19535" y="206304"/>
                    </a:lnTo>
                    <a:cubicBezTo>
                      <a:pt x="21815" y="159233"/>
                      <a:pt x="40622" y="116537"/>
                      <a:pt x="70377" y="83792"/>
                    </a:cubicBezTo>
                    <a:lnTo>
                      <a:pt x="87469" y="100887"/>
                    </a:lnTo>
                    <a:cubicBezTo>
                      <a:pt x="89329" y="102747"/>
                      <a:pt x="91766" y="103677"/>
                      <a:pt x="94204" y="103677"/>
                    </a:cubicBezTo>
                    <a:cubicBezTo>
                      <a:pt x="96641" y="103677"/>
                      <a:pt x="99078" y="102747"/>
                      <a:pt x="100938" y="100887"/>
                    </a:cubicBezTo>
                    <a:cubicBezTo>
                      <a:pt x="104659" y="97166"/>
                      <a:pt x="104659" y="91139"/>
                      <a:pt x="100938" y="87418"/>
                    </a:cubicBezTo>
                    <a:lnTo>
                      <a:pt x="83849" y="70325"/>
                    </a:lnTo>
                    <a:cubicBezTo>
                      <a:pt x="116600" y="40590"/>
                      <a:pt x="159295" y="21802"/>
                      <a:pt x="206360" y="19533"/>
                    </a:cubicBezTo>
                    <a:lnTo>
                      <a:pt x="206360" y="43746"/>
                    </a:lnTo>
                    <a:cubicBezTo>
                      <a:pt x="206360" y="49011"/>
                      <a:pt x="210624" y="53271"/>
                      <a:pt x="215885" y="53271"/>
                    </a:cubicBezTo>
                    <a:cubicBezTo>
                      <a:pt x="221145" y="53271"/>
                      <a:pt x="225410" y="49011"/>
                      <a:pt x="225410" y="43746"/>
                    </a:cubicBezTo>
                    <a:lnTo>
                      <a:pt x="225410" y="19533"/>
                    </a:lnTo>
                    <a:cubicBezTo>
                      <a:pt x="272464" y="21803"/>
                      <a:pt x="315148" y="40606"/>
                      <a:pt x="347884" y="70360"/>
                    </a:cubicBezTo>
                    <a:lnTo>
                      <a:pt x="330826" y="87418"/>
                    </a:lnTo>
                    <a:cubicBezTo>
                      <a:pt x="327106" y="91139"/>
                      <a:pt x="327106" y="97166"/>
                      <a:pt x="330826" y="100887"/>
                    </a:cubicBezTo>
                    <a:cubicBezTo>
                      <a:pt x="332687" y="102747"/>
                      <a:pt x="335124" y="103677"/>
                      <a:pt x="337561" y="103677"/>
                    </a:cubicBezTo>
                    <a:cubicBezTo>
                      <a:pt x="339998" y="103677"/>
                      <a:pt x="342435" y="102747"/>
                      <a:pt x="344295" y="100887"/>
                    </a:cubicBezTo>
                    <a:lnTo>
                      <a:pt x="361348" y="83834"/>
                    </a:lnTo>
                    <a:cubicBezTo>
                      <a:pt x="391065" y="116574"/>
                      <a:pt x="409844" y="159254"/>
                      <a:pt x="412123" y="206304"/>
                    </a:cubicBezTo>
                    <a:lnTo>
                      <a:pt x="387962" y="206304"/>
                    </a:lnTo>
                    <a:cubicBezTo>
                      <a:pt x="382702" y="206304"/>
                      <a:pt x="378437" y="210564"/>
                      <a:pt x="378437" y="215829"/>
                    </a:cubicBezTo>
                    <a:cubicBezTo>
                      <a:pt x="378437" y="221093"/>
                      <a:pt x="382702" y="225354"/>
                      <a:pt x="387962" y="2253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321F258C-9B73-44D1-9BB8-B75C369B1F91}"/>
                  </a:ext>
                </a:extLst>
              </p:cNvPr>
              <p:cNvSpPr/>
              <p:nvPr/>
            </p:nvSpPr>
            <p:spPr>
              <a:xfrm>
                <a:off x="-4132110" y="1974062"/>
                <a:ext cx="171758" cy="89845"/>
              </a:xfrm>
              <a:custGeom>
                <a:avLst/>
                <a:gdLst>
                  <a:gd name="connsiteX0" fmla="*/ 165195 w 171758"/>
                  <a:gd name="connsiteY0" fmla="*/ 71270 h 89845"/>
                  <a:gd name="connsiteX1" fmla="*/ 80694 w 171758"/>
                  <a:gd name="connsiteY1" fmla="*/ 43627 h 89845"/>
                  <a:gd name="connsiteX2" fmla="*/ 81009 w 171758"/>
                  <a:gd name="connsiteY2" fmla="*/ 40509 h 89845"/>
                  <a:gd name="connsiteX3" fmla="*/ 40505 w 171758"/>
                  <a:gd name="connsiteY3" fmla="*/ 0 h 89845"/>
                  <a:gd name="connsiteX4" fmla="*/ 0 w 171758"/>
                  <a:gd name="connsiteY4" fmla="*/ 40509 h 89845"/>
                  <a:gd name="connsiteX5" fmla="*/ 40505 w 171758"/>
                  <a:gd name="connsiteY5" fmla="*/ 81018 h 89845"/>
                  <a:gd name="connsiteX6" fmla="*/ 74837 w 171758"/>
                  <a:gd name="connsiteY6" fmla="*/ 61751 h 89845"/>
                  <a:gd name="connsiteX7" fmla="*/ 159269 w 171758"/>
                  <a:gd name="connsiteY7" fmla="*/ 89371 h 89845"/>
                  <a:gd name="connsiteX8" fmla="*/ 162232 w 171758"/>
                  <a:gd name="connsiteY8" fmla="*/ 89846 h 89845"/>
                  <a:gd name="connsiteX9" fmla="*/ 171283 w 171758"/>
                  <a:gd name="connsiteY9" fmla="*/ 83279 h 89845"/>
                  <a:gd name="connsiteX10" fmla="*/ 165195 w 171758"/>
                  <a:gd name="connsiteY10" fmla="*/ 71270 h 89845"/>
                  <a:gd name="connsiteX11" fmla="*/ 40505 w 171758"/>
                  <a:gd name="connsiteY11" fmla="*/ 61968 h 89845"/>
                  <a:gd name="connsiteX12" fmla="*/ 19050 w 171758"/>
                  <a:gd name="connsiteY12" fmla="*/ 40509 h 89845"/>
                  <a:gd name="connsiteX13" fmla="*/ 40505 w 171758"/>
                  <a:gd name="connsiteY13" fmla="*/ 19050 h 89845"/>
                  <a:gd name="connsiteX14" fmla="*/ 61959 w 171758"/>
                  <a:gd name="connsiteY14" fmla="*/ 40509 h 89845"/>
                  <a:gd name="connsiteX15" fmla="*/ 40505 w 171758"/>
                  <a:gd name="connsiteY15" fmla="*/ 61968 h 8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1758" h="89845">
                    <a:moveTo>
                      <a:pt x="165195" y="71270"/>
                    </a:moveTo>
                    <a:lnTo>
                      <a:pt x="80694" y="43627"/>
                    </a:lnTo>
                    <a:cubicBezTo>
                      <a:pt x="80775" y="42580"/>
                      <a:pt x="81009" y="41577"/>
                      <a:pt x="81009" y="40509"/>
                    </a:cubicBezTo>
                    <a:cubicBezTo>
                      <a:pt x="81009" y="18176"/>
                      <a:pt x="62838" y="0"/>
                      <a:pt x="40505" y="0"/>
                    </a:cubicBezTo>
                    <a:cubicBezTo>
                      <a:pt x="18171" y="0"/>
                      <a:pt x="0" y="18176"/>
                      <a:pt x="0" y="40509"/>
                    </a:cubicBezTo>
                    <a:cubicBezTo>
                      <a:pt x="0" y="62843"/>
                      <a:pt x="18171" y="81018"/>
                      <a:pt x="40505" y="81018"/>
                    </a:cubicBezTo>
                    <a:cubicBezTo>
                      <a:pt x="55027" y="81018"/>
                      <a:pt x="67687" y="73267"/>
                      <a:pt x="74837" y="61751"/>
                    </a:cubicBezTo>
                    <a:lnTo>
                      <a:pt x="159269" y="89371"/>
                    </a:lnTo>
                    <a:cubicBezTo>
                      <a:pt x="160255" y="89697"/>
                      <a:pt x="161251" y="89846"/>
                      <a:pt x="162232" y="89846"/>
                    </a:cubicBezTo>
                    <a:cubicBezTo>
                      <a:pt x="166241" y="89846"/>
                      <a:pt x="169971" y="87297"/>
                      <a:pt x="171283" y="83279"/>
                    </a:cubicBezTo>
                    <a:cubicBezTo>
                      <a:pt x="172920" y="78284"/>
                      <a:pt x="170194" y="72907"/>
                      <a:pt x="165195" y="71270"/>
                    </a:cubicBezTo>
                    <a:close/>
                    <a:moveTo>
                      <a:pt x="40505" y="61968"/>
                    </a:moveTo>
                    <a:cubicBezTo>
                      <a:pt x="28673" y="61968"/>
                      <a:pt x="19050" y="52341"/>
                      <a:pt x="19050" y="40509"/>
                    </a:cubicBezTo>
                    <a:cubicBezTo>
                      <a:pt x="19050" y="28677"/>
                      <a:pt x="28673" y="19050"/>
                      <a:pt x="40505" y="19050"/>
                    </a:cubicBezTo>
                    <a:cubicBezTo>
                      <a:pt x="52336" y="19050"/>
                      <a:pt x="61959" y="28677"/>
                      <a:pt x="61959" y="40509"/>
                    </a:cubicBezTo>
                    <a:cubicBezTo>
                      <a:pt x="61959" y="52341"/>
                      <a:pt x="52336" y="61968"/>
                      <a:pt x="40505" y="619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65" name="Gráfico 33">
              <a:extLst>
                <a:ext uri="{FF2B5EF4-FFF2-40B4-BE49-F238E27FC236}">
                  <a16:creationId xmlns:a16="http://schemas.microsoft.com/office/drawing/2014/main" id="{E54500A0-E787-4556-BE1F-380CEA9D027F}"/>
                </a:ext>
              </a:extLst>
            </p:cNvPr>
            <p:cNvGrpSpPr/>
            <p:nvPr/>
          </p:nvGrpSpPr>
          <p:grpSpPr>
            <a:xfrm>
              <a:off x="7184248" y="4069988"/>
              <a:ext cx="666750" cy="838200"/>
              <a:chOff x="-3808617" y="4436138"/>
              <a:chExt cx="666750" cy="838200"/>
            </a:xfrm>
            <a:solidFill>
              <a:schemeClr val="bg1"/>
            </a:solidFill>
          </p:grpSpPr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03018035-6E7E-45CA-9A66-28D3F6A9AEDF}"/>
                  </a:ext>
                </a:extLst>
              </p:cNvPr>
              <p:cNvSpPr/>
              <p:nvPr/>
            </p:nvSpPr>
            <p:spPr>
              <a:xfrm>
                <a:off x="-3789569" y="4510068"/>
                <a:ext cx="628650" cy="518889"/>
              </a:xfrm>
              <a:custGeom>
                <a:avLst/>
                <a:gdLst>
                  <a:gd name="connsiteX0" fmla="*/ 3870 w 628650"/>
                  <a:gd name="connsiteY0" fmla="*/ 391037 h 518889"/>
                  <a:gd name="connsiteX1" fmla="*/ 9526 w 628650"/>
                  <a:gd name="connsiteY1" fmla="*/ 392897 h 518889"/>
                  <a:gd name="connsiteX2" fmla="*/ 12428 w 628650"/>
                  <a:gd name="connsiteY2" fmla="*/ 392441 h 518889"/>
                  <a:gd name="connsiteX3" fmla="*/ 21794 w 628650"/>
                  <a:gd name="connsiteY3" fmla="*/ 389449 h 518889"/>
                  <a:gd name="connsiteX4" fmla="*/ 20297 w 628650"/>
                  <a:gd name="connsiteY4" fmla="*/ 483970 h 518889"/>
                  <a:gd name="connsiteX5" fmla="*/ 56518 w 628650"/>
                  <a:gd name="connsiteY5" fmla="*/ 518889 h 518889"/>
                  <a:gd name="connsiteX6" fmla="*/ 139695 w 628650"/>
                  <a:gd name="connsiteY6" fmla="*/ 505755 h 518889"/>
                  <a:gd name="connsiteX7" fmla="*/ 556023 w 628650"/>
                  <a:gd name="connsiteY7" fmla="*/ 370908 h 518889"/>
                  <a:gd name="connsiteX8" fmla="*/ 589555 w 628650"/>
                  <a:gd name="connsiteY8" fmla="*/ 349067 h 518889"/>
                  <a:gd name="connsiteX9" fmla="*/ 628623 w 628650"/>
                  <a:gd name="connsiteY9" fmla="*/ 247542 h 518889"/>
                  <a:gd name="connsiteX10" fmla="*/ 628629 w 628650"/>
                  <a:gd name="connsiteY10" fmla="*/ 247405 h 518889"/>
                  <a:gd name="connsiteX11" fmla="*/ 628651 w 628650"/>
                  <a:gd name="connsiteY11" fmla="*/ 246952 h 518889"/>
                  <a:gd name="connsiteX12" fmla="*/ 340138 w 628650"/>
                  <a:gd name="connsiteY12" fmla="*/ 0 h 518889"/>
                  <a:gd name="connsiteX13" fmla="*/ 100599 w 628650"/>
                  <a:gd name="connsiteY13" fmla="*/ 109100 h 518889"/>
                  <a:gd name="connsiteX14" fmla="*/ 80273 w 628650"/>
                  <a:gd name="connsiteY14" fmla="*/ 143955 h 518889"/>
                  <a:gd name="connsiteX15" fmla="*/ 66052 w 628650"/>
                  <a:gd name="connsiteY15" fmla="*/ 144810 h 518889"/>
                  <a:gd name="connsiteX16" fmla="*/ 58565 w 628650"/>
                  <a:gd name="connsiteY16" fmla="*/ 149237 h 518889"/>
                  <a:gd name="connsiteX17" fmla="*/ 1 w 628650"/>
                  <a:gd name="connsiteY17" fmla="*/ 383270 h 518889"/>
                  <a:gd name="connsiteX18" fmla="*/ 3870 w 628650"/>
                  <a:gd name="connsiteY18" fmla="*/ 391037 h 518889"/>
                  <a:gd name="connsiteX19" fmla="*/ 116049 w 628650"/>
                  <a:gd name="connsiteY19" fmla="*/ 120207 h 518889"/>
                  <a:gd name="connsiteX20" fmla="*/ 340138 w 628650"/>
                  <a:gd name="connsiteY20" fmla="*/ 19050 h 518889"/>
                  <a:gd name="connsiteX21" fmla="*/ 609402 w 628650"/>
                  <a:gd name="connsiteY21" fmla="*/ 240322 h 518889"/>
                  <a:gd name="connsiteX22" fmla="*/ 480381 w 628650"/>
                  <a:gd name="connsiteY22" fmla="*/ 286662 h 518889"/>
                  <a:gd name="connsiteX23" fmla="*/ 474632 w 628650"/>
                  <a:gd name="connsiteY23" fmla="*/ 298847 h 518889"/>
                  <a:gd name="connsiteX24" fmla="*/ 483599 w 628650"/>
                  <a:gd name="connsiteY24" fmla="*/ 305153 h 518889"/>
                  <a:gd name="connsiteX25" fmla="*/ 486818 w 628650"/>
                  <a:gd name="connsiteY25" fmla="*/ 304595 h 518889"/>
                  <a:gd name="connsiteX26" fmla="*/ 608800 w 628650"/>
                  <a:gd name="connsiteY26" fmla="*/ 260784 h 518889"/>
                  <a:gd name="connsiteX27" fmla="*/ 575361 w 628650"/>
                  <a:gd name="connsiteY27" fmla="*/ 336370 h 518889"/>
                  <a:gd name="connsiteX28" fmla="*/ 550144 w 628650"/>
                  <a:gd name="connsiteY28" fmla="*/ 352788 h 518889"/>
                  <a:gd name="connsiteX29" fmla="*/ 133816 w 628650"/>
                  <a:gd name="connsiteY29" fmla="*/ 487635 h 518889"/>
                  <a:gd name="connsiteX30" fmla="*/ 56518 w 628650"/>
                  <a:gd name="connsiteY30" fmla="*/ 499839 h 518889"/>
                  <a:gd name="connsiteX31" fmla="*/ 39329 w 628650"/>
                  <a:gd name="connsiteY31" fmla="*/ 483291 h 518889"/>
                  <a:gd name="connsiteX32" fmla="*/ 41344 w 628650"/>
                  <a:gd name="connsiteY32" fmla="*/ 383202 h 518889"/>
                  <a:gd name="connsiteX33" fmla="*/ 329599 w 628650"/>
                  <a:gd name="connsiteY33" fmla="*/ 291099 h 518889"/>
                  <a:gd name="connsiteX34" fmla="*/ 345524 w 628650"/>
                  <a:gd name="connsiteY34" fmla="*/ 269305 h 518889"/>
                  <a:gd name="connsiteX35" fmla="*/ 345524 w 628650"/>
                  <a:gd name="connsiteY35" fmla="*/ 152316 h 518889"/>
                  <a:gd name="connsiteX36" fmla="*/ 338352 w 628650"/>
                  <a:gd name="connsiteY36" fmla="*/ 135675 h 518889"/>
                  <a:gd name="connsiteX37" fmla="*/ 321321 w 628650"/>
                  <a:gd name="connsiteY37" fmla="*/ 129471 h 518889"/>
                  <a:gd name="connsiteX38" fmla="*/ 102569 w 628650"/>
                  <a:gd name="connsiteY38" fmla="*/ 142616 h 518889"/>
                  <a:gd name="connsiteX39" fmla="*/ 116049 w 628650"/>
                  <a:gd name="connsiteY39" fmla="*/ 120207 h 518889"/>
                  <a:gd name="connsiteX40" fmla="*/ 72136 w 628650"/>
                  <a:gd name="connsiteY40" fmla="*/ 163525 h 518889"/>
                  <a:gd name="connsiteX41" fmla="*/ 322428 w 628650"/>
                  <a:gd name="connsiteY41" fmla="*/ 148484 h 518889"/>
                  <a:gd name="connsiteX42" fmla="*/ 325274 w 628650"/>
                  <a:gd name="connsiteY42" fmla="*/ 149526 h 518889"/>
                  <a:gd name="connsiteX43" fmla="*/ 326474 w 628650"/>
                  <a:gd name="connsiteY43" fmla="*/ 152316 h 518889"/>
                  <a:gd name="connsiteX44" fmla="*/ 326474 w 628650"/>
                  <a:gd name="connsiteY44" fmla="*/ 269305 h 518889"/>
                  <a:gd name="connsiteX45" fmla="*/ 323804 w 628650"/>
                  <a:gd name="connsiteY45" fmla="*/ 272960 h 518889"/>
                  <a:gd name="connsiteX46" fmla="*/ 19572 w 628650"/>
                  <a:gd name="connsiteY46" fmla="*/ 370163 h 518889"/>
                  <a:gd name="connsiteX47" fmla="*/ 72136 w 628650"/>
                  <a:gd name="connsiteY47" fmla="*/ 163525 h 5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28650" h="518889">
                    <a:moveTo>
                      <a:pt x="3870" y="391037"/>
                    </a:moveTo>
                    <a:cubicBezTo>
                      <a:pt x="5526" y="392255"/>
                      <a:pt x="7517" y="392897"/>
                      <a:pt x="9526" y="392897"/>
                    </a:cubicBezTo>
                    <a:cubicBezTo>
                      <a:pt x="10502" y="392897"/>
                      <a:pt x="11479" y="392748"/>
                      <a:pt x="12428" y="392441"/>
                    </a:cubicBezTo>
                    <a:lnTo>
                      <a:pt x="21794" y="389449"/>
                    </a:lnTo>
                    <a:cubicBezTo>
                      <a:pt x="19223" y="428772"/>
                      <a:pt x="19506" y="462096"/>
                      <a:pt x="20297" y="483970"/>
                    </a:cubicBezTo>
                    <a:cubicBezTo>
                      <a:pt x="20985" y="503551"/>
                      <a:pt x="36901" y="518889"/>
                      <a:pt x="56518" y="518889"/>
                    </a:cubicBezTo>
                    <a:cubicBezTo>
                      <a:pt x="84814" y="518889"/>
                      <a:pt x="112794" y="514471"/>
                      <a:pt x="139695" y="505755"/>
                    </a:cubicBezTo>
                    <a:lnTo>
                      <a:pt x="556023" y="370908"/>
                    </a:lnTo>
                    <a:cubicBezTo>
                      <a:pt x="568924" y="366731"/>
                      <a:pt x="580523" y="359178"/>
                      <a:pt x="589555" y="349067"/>
                    </a:cubicBezTo>
                    <a:cubicBezTo>
                      <a:pt x="614566" y="321096"/>
                      <a:pt x="628414" y="285067"/>
                      <a:pt x="628623" y="247542"/>
                    </a:cubicBezTo>
                    <a:cubicBezTo>
                      <a:pt x="628626" y="247496"/>
                      <a:pt x="628627" y="247451"/>
                      <a:pt x="628629" y="247405"/>
                    </a:cubicBezTo>
                    <a:cubicBezTo>
                      <a:pt x="628630" y="247253"/>
                      <a:pt x="628651" y="247104"/>
                      <a:pt x="628651" y="246952"/>
                    </a:cubicBezTo>
                    <a:cubicBezTo>
                      <a:pt x="628651" y="110784"/>
                      <a:pt x="499226" y="0"/>
                      <a:pt x="340138" y="0"/>
                    </a:cubicBezTo>
                    <a:cubicBezTo>
                      <a:pt x="244414" y="0"/>
                      <a:pt x="155061" y="40509"/>
                      <a:pt x="100599" y="109100"/>
                    </a:cubicBezTo>
                    <a:cubicBezTo>
                      <a:pt x="92372" y="121798"/>
                      <a:pt x="85612" y="133447"/>
                      <a:pt x="80273" y="143955"/>
                    </a:cubicBezTo>
                    <a:lnTo>
                      <a:pt x="66052" y="144810"/>
                    </a:lnTo>
                    <a:cubicBezTo>
                      <a:pt x="62983" y="144996"/>
                      <a:pt x="60202" y="146642"/>
                      <a:pt x="58565" y="149237"/>
                    </a:cubicBezTo>
                    <a:cubicBezTo>
                      <a:pt x="2233" y="238534"/>
                      <a:pt x="66" y="377400"/>
                      <a:pt x="1" y="383270"/>
                    </a:cubicBezTo>
                    <a:cubicBezTo>
                      <a:pt x="-37" y="386330"/>
                      <a:pt x="1405" y="389213"/>
                      <a:pt x="3870" y="391037"/>
                    </a:cubicBezTo>
                    <a:close/>
                    <a:moveTo>
                      <a:pt x="116049" y="120207"/>
                    </a:moveTo>
                    <a:cubicBezTo>
                      <a:pt x="166391" y="56862"/>
                      <a:pt x="250162" y="19050"/>
                      <a:pt x="340138" y="19050"/>
                    </a:cubicBezTo>
                    <a:cubicBezTo>
                      <a:pt x="486102" y="19050"/>
                      <a:pt x="605241" y="117727"/>
                      <a:pt x="609402" y="240322"/>
                    </a:cubicBezTo>
                    <a:lnTo>
                      <a:pt x="480381" y="286662"/>
                    </a:lnTo>
                    <a:cubicBezTo>
                      <a:pt x="475432" y="288438"/>
                      <a:pt x="472856" y="293898"/>
                      <a:pt x="474632" y="298847"/>
                    </a:cubicBezTo>
                    <a:cubicBezTo>
                      <a:pt x="476027" y="302735"/>
                      <a:pt x="479692" y="305153"/>
                      <a:pt x="483599" y="305153"/>
                    </a:cubicBezTo>
                    <a:cubicBezTo>
                      <a:pt x="484669" y="305153"/>
                      <a:pt x="485757" y="304977"/>
                      <a:pt x="486818" y="304595"/>
                    </a:cubicBezTo>
                    <a:lnTo>
                      <a:pt x="608800" y="260784"/>
                    </a:lnTo>
                    <a:cubicBezTo>
                      <a:pt x="605857" y="288764"/>
                      <a:pt x="594279" y="315206"/>
                      <a:pt x="575361" y="336370"/>
                    </a:cubicBezTo>
                    <a:cubicBezTo>
                      <a:pt x="568561" y="343970"/>
                      <a:pt x="559846" y="349644"/>
                      <a:pt x="550144" y="352788"/>
                    </a:cubicBezTo>
                    <a:lnTo>
                      <a:pt x="133816" y="487635"/>
                    </a:lnTo>
                    <a:cubicBezTo>
                      <a:pt x="108822" y="495737"/>
                      <a:pt x="82814" y="499839"/>
                      <a:pt x="56518" y="499839"/>
                    </a:cubicBezTo>
                    <a:cubicBezTo>
                      <a:pt x="47207" y="499839"/>
                      <a:pt x="39663" y="492575"/>
                      <a:pt x="39329" y="483291"/>
                    </a:cubicBezTo>
                    <a:cubicBezTo>
                      <a:pt x="38514" y="460497"/>
                      <a:pt x="38270" y="424979"/>
                      <a:pt x="41344" y="383202"/>
                    </a:cubicBezTo>
                    <a:lnTo>
                      <a:pt x="329599" y="291099"/>
                    </a:lnTo>
                    <a:cubicBezTo>
                      <a:pt x="339124" y="288066"/>
                      <a:pt x="345524" y="279304"/>
                      <a:pt x="345524" y="269305"/>
                    </a:cubicBezTo>
                    <a:lnTo>
                      <a:pt x="345524" y="152316"/>
                    </a:lnTo>
                    <a:cubicBezTo>
                      <a:pt x="345524" y="146047"/>
                      <a:pt x="342910" y="139982"/>
                      <a:pt x="338352" y="135675"/>
                    </a:cubicBezTo>
                    <a:cubicBezTo>
                      <a:pt x="333804" y="131378"/>
                      <a:pt x="327581" y="129043"/>
                      <a:pt x="321321" y="129471"/>
                    </a:cubicBezTo>
                    <a:lnTo>
                      <a:pt x="102569" y="142616"/>
                    </a:lnTo>
                    <a:cubicBezTo>
                      <a:pt x="106555" y="135479"/>
                      <a:pt x="111050" y="127972"/>
                      <a:pt x="116049" y="120207"/>
                    </a:cubicBezTo>
                    <a:close/>
                    <a:moveTo>
                      <a:pt x="72136" y="163525"/>
                    </a:moveTo>
                    <a:lnTo>
                      <a:pt x="322428" y="148484"/>
                    </a:lnTo>
                    <a:cubicBezTo>
                      <a:pt x="323981" y="148503"/>
                      <a:pt x="324827" y="149107"/>
                      <a:pt x="325274" y="149526"/>
                    </a:cubicBezTo>
                    <a:cubicBezTo>
                      <a:pt x="325720" y="149954"/>
                      <a:pt x="326474" y="150875"/>
                      <a:pt x="326474" y="152316"/>
                    </a:cubicBezTo>
                    <a:lnTo>
                      <a:pt x="326474" y="269305"/>
                    </a:lnTo>
                    <a:cubicBezTo>
                      <a:pt x="326474" y="270979"/>
                      <a:pt x="325404" y="272449"/>
                      <a:pt x="323804" y="272960"/>
                    </a:cubicBezTo>
                    <a:lnTo>
                      <a:pt x="19572" y="370163"/>
                    </a:lnTo>
                    <a:cubicBezTo>
                      <a:pt x="21525" y="334119"/>
                      <a:pt x="30613" y="232767"/>
                      <a:pt x="72136" y="1635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7E9CF526-D8E9-4938-895F-B97288BF6F5B}"/>
                  </a:ext>
                </a:extLst>
              </p:cNvPr>
              <p:cNvSpPr/>
              <p:nvPr/>
            </p:nvSpPr>
            <p:spPr>
              <a:xfrm>
                <a:off x="-3545332" y="4676095"/>
                <a:ext cx="65875" cy="65875"/>
              </a:xfrm>
              <a:custGeom>
                <a:avLst/>
                <a:gdLst>
                  <a:gd name="connsiteX0" fmla="*/ 32938 w 65875"/>
                  <a:gd name="connsiteY0" fmla="*/ 0 h 65875"/>
                  <a:gd name="connsiteX1" fmla="*/ 0 w 65875"/>
                  <a:gd name="connsiteY1" fmla="*/ 32938 h 65875"/>
                  <a:gd name="connsiteX2" fmla="*/ 32938 w 65875"/>
                  <a:gd name="connsiteY2" fmla="*/ 65875 h 65875"/>
                  <a:gd name="connsiteX3" fmla="*/ 65875 w 65875"/>
                  <a:gd name="connsiteY3" fmla="*/ 32938 h 65875"/>
                  <a:gd name="connsiteX4" fmla="*/ 32938 w 65875"/>
                  <a:gd name="connsiteY4" fmla="*/ 0 h 65875"/>
                  <a:gd name="connsiteX5" fmla="*/ 32938 w 65875"/>
                  <a:gd name="connsiteY5" fmla="*/ 46825 h 65875"/>
                  <a:gd name="connsiteX6" fmla="*/ 19050 w 65875"/>
                  <a:gd name="connsiteY6" fmla="*/ 32938 h 65875"/>
                  <a:gd name="connsiteX7" fmla="*/ 32938 w 65875"/>
                  <a:gd name="connsiteY7" fmla="*/ 19050 h 65875"/>
                  <a:gd name="connsiteX8" fmla="*/ 46825 w 65875"/>
                  <a:gd name="connsiteY8" fmla="*/ 32938 h 65875"/>
                  <a:gd name="connsiteX9" fmla="*/ 32938 w 65875"/>
                  <a:gd name="connsiteY9" fmla="*/ 46825 h 6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875" h="65875">
                    <a:moveTo>
                      <a:pt x="32938" y="0"/>
                    </a:moveTo>
                    <a:cubicBezTo>
                      <a:pt x="14771" y="0"/>
                      <a:pt x="0" y="14771"/>
                      <a:pt x="0" y="32938"/>
                    </a:cubicBezTo>
                    <a:cubicBezTo>
                      <a:pt x="0" y="51104"/>
                      <a:pt x="14771" y="65875"/>
                      <a:pt x="32938" y="65875"/>
                    </a:cubicBezTo>
                    <a:cubicBezTo>
                      <a:pt x="51104" y="65875"/>
                      <a:pt x="65875" y="51104"/>
                      <a:pt x="65875" y="32938"/>
                    </a:cubicBezTo>
                    <a:cubicBezTo>
                      <a:pt x="65875" y="14771"/>
                      <a:pt x="51104" y="0"/>
                      <a:pt x="32938" y="0"/>
                    </a:cubicBezTo>
                    <a:close/>
                    <a:moveTo>
                      <a:pt x="32938" y="46825"/>
                    </a:moveTo>
                    <a:cubicBezTo>
                      <a:pt x="25282" y="46825"/>
                      <a:pt x="19050" y="40593"/>
                      <a:pt x="19050" y="32938"/>
                    </a:cubicBezTo>
                    <a:cubicBezTo>
                      <a:pt x="19050" y="25282"/>
                      <a:pt x="25282" y="19050"/>
                      <a:pt x="32938" y="19050"/>
                    </a:cubicBezTo>
                    <a:cubicBezTo>
                      <a:pt x="40593" y="19050"/>
                      <a:pt x="46825" y="25282"/>
                      <a:pt x="46825" y="32938"/>
                    </a:cubicBezTo>
                    <a:cubicBezTo>
                      <a:pt x="46825" y="40593"/>
                      <a:pt x="40593" y="46825"/>
                      <a:pt x="32938" y="468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68" name="Gráfico 31">
              <a:extLst>
                <a:ext uri="{FF2B5EF4-FFF2-40B4-BE49-F238E27FC236}">
                  <a16:creationId xmlns:a16="http://schemas.microsoft.com/office/drawing/2014/main" id="{3E699343-302D-4B88-891C-A263A295B9C3}"/>
                </a:ext>
              </a:extLst>
            </p:cNvPr>
            <p:cNvSpPr/>
            <p:nvPr/>
          </p:nvSpPr>
          <p:spPr>
            <a:xfrm>
              <a:off x="7293333" y="5362764"/>
              <a:ext cx="434618" cy="502401"/>
            </a:xfrm>
            <a:custGeom>
              <a:avLst/>
              <a:gdLst>
                <a:gd name="connsiteX0" fmla="*/ 539309 w 543833"/>
                <a:gd name="connsiteY0" fmla="*/ 49931 h 628649"/>
                <a:gd name="connsiteX1" fmla="*/ 529468 w 543833"/>
                <a:gd name="connsiteY1" fmla="*/ 49805 h 628649"/>
                <a:gd name="connsiteX2" fmla="*/ 298124 w 543833"/>
                <a:gd name="connsiteY2" fmla="*/ 48782 h 628649"/>
                <a:gd name="connsiteX3" fmla="*/ 292601 w 543833"/>
                <a:gd name="connsiteY3" fmla="*/ 47516 h 628649"/>
                <a:gd name="connsiteX4" fmla="*/ 292190 w 543833"/>
                <a:gd name="connsiteY4" fmla="*/ 47382 h 628649"/>
                <a:gd name="connsiteX5" fmla="*/ 292061 w 543833"/>
                <a:gd name="connsiteY5" fmla="*/ 47392 h 628649"/>
                <a:gd name="connsiteX6" fmla="*/ 195346 w 543833"/>
                <a:gd name="connsiteY6" fmla="*/ 34356 h 628649"/>
                <a:gd name="connsiteX7" fmla="*/ 195209 w 543833"/>
                <a:gd name="connsiteY7" fmla="*/ 34313 h 628649"/>
                <a:gd name="connsiteX8" fmla="*/ 194752 w 543833"/>
                <a:gd name="connsiteY8" fmla="*/ 34359 h 628649"/>
                <a:gd name="connsiteX9" fmla="*/ 127090 w 543833"/>
                <a:gd name="connsiteY9" fmla="*/ 40896 h 628649"/>
                <a:gd name="connsiteX10" fmla="*/ 92137 w 543833"/>
                <a:gd name="connsiteY10" fmla="*/ 157 h 628649"/>
                <a:gd name="connsiteX11" fmla="*/ 50204 w 543833"/>
                <a:gd name="connsiteY11" fmla="*/ 35113 h 628649"/>
                <a:gd name="connsiteX12" fmla="*/ 161 w 543833"/>
                <a:gd name="connsiteY12" fmla="*/ 586554 h 628649"/>
                <a:gd name="connsiteX13" fmla="*/ 8951 w 543833"/>
                <a:gd name="connsiteY13" fmla="*/ 614762 h 628649"/>
                <a:gd name="connsiteX14" fmla="*/ 35126 w 543833"/>
                <a:gd name="connsiteY14" fmla="*/ 628491 h 628649"/>
                <a:gd name="connsiteX15" fmla="*/ 35117 w 543833"/>
                <a:gd name="connsiteY15" fmla="*/ 628491 h 628649"/>
                <a:gd name="connsiteX16" fmla="*/ 38679 w 543833"/>
                <a:gd name="connsiteY16" fmla="*/ 628649 h 628649"/>
                <a:gd name="connsiteX17" fmla="*/ 63320 w 543833"/>
                <a:gd name="connsiteY17" fmla="*/ 619696 h 628649"/>
                <a:gd name="connsiteX18" fmla="*/ 77049 w 543833"/>
                <a:gd name="connsiteY18" fmla="*/ 593530 h 628649"/>
                <a:gd name="connsiteX19" fmla="*/ 96615 w 543833"/>
                <a:gd name="connsiteY19" fmla="*/ 377970 h 628649"/>
                <a:gd name="connsiteX20" fmla="*/ 163342 w 543833"/>
                <a:gd name="connsiteY20" fmla="*/ 359832 h 628649"/>
                <a:gd name="connsiteX21" fmla="*/ 163463 w 543833"/>
                <a:gd name="connsiteY21" fmla="*/ 359838 h 628649"/>
                <a:gd name="connsiteX22" fmla="*/ 163592 w 543833"/>
                <a:gd name="connsiteY22" fmla="*/ 359813 h 628649"/>
                <a:gd name="connsiteX23" fmla="*/ 320253 w 543833"/>
                <a:gd name="connsiteY23" fmla="*/ 378097 h 628649"/>
                <a:gd name="connsiteX24" fmla="*/ 344900 w 543833"/>
                <a:gd name="connsiteY24" fmla="*/ 385358 h 628649"/>
                <a:gd name="connsiteX25" fmla="*/ 349609 w 543833"/>
                <a:gd name="connsiteY25" fmla="*/ 387408 h 628649"/>
                <a:gd name="connsiteX26" fmla="*/ 350605 w 543833"/>
                <a:gd name="connsiteY26" fmla="*/ 387459 h 628649"/>
                <a:gd name="connsiteX27" fmla="*/ 352757 w 543833"/>
                <a:gd name="connsiteY27" fmla="*/ 387056 h 628649"/>
                <a:gd name="connsiteX28" fmla="*/ 426879 w 543833"/>
                <a:gd name="connsiteY28" fmla="*/ 394017 h 628649"/>
                <a:gd name="connsiteX29" fmla="*/ 514176 w 543833"/>
                <a:gd name="connsiteY29" fmla="*/ 386543 h 628649"/>
                <a:gd name="connsiteX30" fmla="*/ 521906 w 543833"/>
                <a:gd name="connsiteY30" fmla="*/ 377837 h 628649"/>
                <a:gd name="connsiteX31" fmla="*/ 539208 w 543833"/>
                <a:gd name="connsiteY31" fmla="*/ 125739 h 628649"/>
                <a:gd name="connsiteX32" fmla="*/ 539244 w 543833"/>
                <a:gd name="connsiteY32" fmla="*/ 125211 h 628649"/>
                <a:gd name="connsiteX33" fmla="*/ 543811 w 543833"/>
                <a:gd name="connsiteY33" fmla="*/ 58661 h 628649"/>
                <a:gd name="connsiteX34" fmla="*/ 539309 w 543833"/>
                <a:gd name="connsiteY34" fmla="*/ 49931 h 628649"/>
                <a:gd name="connsiteX35" fmla="*/ 509057 w 543833"/>
                <a:gd name="connsiteY35" fmla="*/ 286796 h 628649"/>
                <a:gd name="connsiteX36" fmla="*/ 458478 w 543833"/>
                <a:gd name="connsiteY36" fmla="*/ 299933 h 628649"/>
                <a:gd name="connsiteX37" fmla="*/ 463542 w 543833"/>
                <a:gd name="connsiteY37" fmla="*/ 235135 h 628649"/>
                <a:gd name="connsiteX38" fmla="*/ 513404 w 543833"/>
                <a:gd name="connsiteY38" fmla="*/ 223455 h 628649"/>
                <a:gd name="connsiteX39" fmla="*/ 509057 w 543833"/>
                <a:gd name="connsiteY39" fmla="*/ 286796 h 628649"/>
                <a:gd name="connsiteX40" fmla="*/ 125403 w 543833"/>
                <a:gd name="connsiteY40" fmla="*/ 60812 h 628649"/>
                <a:gd name="connsiteX41" fmla="*/ 183715 w 543833"/>
                <a:gd name="connsiteY41" fmla="*/ 53453 h 628649"/>
                <a:gd name="connsiteX42" fmla="*/ 179366 w 543833"/>
                <a:gd name="connsiteY42" fmla="*/ 96730 h 628649"/>
                <a:gd name="connsiteX43" fmla="*/ 121158 w 543833"/>
                <a:gd name="connsiteY43" fmla="*/ 107577 h 628649"/>
                <a:gd name="connsiteX44" fmla="*/ 125403 w 543833"/>
                <a:gd name="connsiteY44" fmla="*/ 60812 h 628649"/>
                <a:gd name="connsiteX45" fmla="*/ 357779 w 543833"/>
                <a:gd name="connsiteY45" fmla="*/ 216603 h 628649"/>
                <a:gd name="connsiteX46" fmla="*/ 290692 w 543833"/>
                <a:gd name="connsiteY46" fmla="*/ 201131 h 628649"/>
                <a:gd name="connsiteX47" fmla="*/ 284125 w 543833"/>
                <a:gd name="connsiteY47" fmla="*/ 199143 h 628649"/>
                <a:gd name="connsiteX48" fmla="*/ 291676 w 543833"/>
                <a:gd name="connsiteY48" fmla="*/ 134240 h 628649"/>
                <a:gd name="connsiteX49" fmla="*/ 292608 w 543833"/>
                <a:gd name="connsiteY49" fmla="*/ 134521 h 628649"/>
                <a:gd name="connsiteX50" fmla="*/ 364590 w 543833"/>
                <a:gd name="connsiteY50" fmla="*/ 151045 h 628649"/>
                <a:gd name="connsiteX51" fmla="*/ 357779 w 543833"/>
                <a:gd name="connsiteY51" fmla="*/ 216603 h 628649"/>
                <a:gd name="connsiteX52" fmla="*/ 383534 w 543833"/>
                <a:gd name="connsiteY52" fmla="*/ 153145 h 628649"/>
                <a:gd name="connsiteX53" fmla="*/ 416070 w 543833"/>
                <a:gd name="connsiteY53" fmla="*/ 154599 h 628649"/>
                <a:gd name="connsiteX54" fmla="*/ 450854 w 543833"/>
                <a:gd name="connsiteY54" fmla="*/ 152953 h 628649"/>
                <a:gd name="connsiteX55" fmla="*/ 445774 w 543833"/>
                <a:gd name="connsiteY55" fmla="*/ 217953 h 628649"/>
                <a:gd name="connsiteX56" fmla="*/ 376725 w 543833"/>
                <a:gd name="connsiteY56" fmla="*/ 218677 h 628649"/>
                <a:gd name="connsiteX57" fmla="*/ 383534 w 543833"/>
                <a:gd name="connsiteY57" fmla="*/ 153145 h 628649"/>
                <a:gd name="connsiteX58" fmla="*/ 196584 w 543833"/>
                <a:gd name="connsiteY58" fmla="*/ 115938 h 628649"/>
                <a:gd name="connsiteX59" fmla="*/ 273150 w 543833"/>
                <a:gd name="connsiteY59" fmla="*/ 128648 h 628649"/>
                <a:gd name="connsiteX60" fmla="*/ 265580 w 543833"/>
                <a:gd name="connsiteY60" fmla="*/ 193716 h 628649"/>
                <a:gd name="connsiteX61" fmla="*/ 189989 w 543833"/>
                <a:gd name="connsiteY61" fmla="*/ 181555 h 628649"/>
                <a:gd name="connsiteX62" fmla="*/ 196584 w 543833"/>
                <a:gd name="connsiteY62" fmla="*/ 115938 h 628649"/>
                <a:gd name="connsiteX63" fmla="*/ 298533 w 543833"/>
                <a:gd name="connsiteY63" fmla="*/ 116415 h 628649"/>
                <a:gd name="connsiteX64" fmla="*/ 293912 w 543833"/>
                <a:gd name="connsiteY64" fmla="*/ 115019 h 628649"/>
                <a:gd name="connsiteX65" fmla="*/ 299308 w 543833"/>
                <a:gd name="connsiteY65" fmla="*/ 68640 h 628649"/>
                <a:gd name="connsiteX66" fmla="*/ 371724 w 543833"/>
                <a:gd name="connsiteY66" fmla="*/ 82391 h 628649"/>
                <a:gd name="connsiteX67" fmla="*/ 366564 w 543833"/>
                <a:gd name="connsiteY67" fmla="*/ 132052 h 628649"/>
                <a:gd name="connsiteX68" fmla="*/ 298533 w 543833"/>
                <a:gd name="connsiteY68" fmla="*/ 116415 h 628649"/>
                <a:gd name="connsiteX69" fmla="*/ 275377 w 543833"/>
                <a:gd name="connsiteY69" fmla="*/ 109506 h 628649"/>
                <a:gd name="connsiteX70" fmla="*/ 198501 w 543833"/>
                <a:gd name="connsiteY70" fmla="*/ 96866 h 628649"/>
                <a:gd name="connsiteX71" fmla="*/ 202855 w 543833"/>
                <a:gd name="connsiteY71" fmla="*/ 53545 h 628649"/>
                <a:gd name="connsiteX72" fmla="*/ 280636 w 543833"/>
                <a:gd name="connsiteY72" fmla="*/ 64303 h 628649"/>
                <a:gd name="connsiteX73" fmla="*/ 275377 w 543833"/>
                <a:gd name="connsiteY73" fmla="*/ 109506 h 628649"/>
                <a:gd name="connsiteX74" fmla="*/ 119186 w 543833"/>
                <a:gd name="connsiteY74" fmla="*/ 129306 h 628649"/>
                <a:gd name="connsiteX75" fmla="*/ 177437 w 543833"/>
                <a:gd name="connsiteY75" fmla="*/ 115925 h 628649"/>
                <a:gd name="connsiteX76" fmla="*/ 170849 w 543833"/>
                <a:gd name="connsiteY76" fmla="*/ 181463 h 628649"/>
                <a:gd name="connsiteX77" fmla="*/ 113471 w 543833"/>
                <a:gd name="connsiteY77" fmla="*/ 192257 h 628649"/>
                <a:gd name="connsiteX78" fmla="*/ 119186 w 543833"/>
                <a:gd name="connsiteY78" fmla="*/ 129306 h 628649"/>
                <a:gd name="connsiteX79" fmla="*/ 111505 w 543833"/>
                <a:gd name="connsiteY79" fmla="*/ 213924 h 628649"/>
                <a:gd name="connsiteX80" fmla="*/ 168944 w 543833"/>
                <a:gd name="connsiteY80" fmla="*/ 200422 h 628649"/>
                <a:gd name="connsiteX81" fmla="*/ 162341 w 543833"/>
                <a:gd name="connsiteY81" fmla="*/ 266117 h 628649"/>
                <a:gd name="connsiteX82" fmla="*/ 105782 w 543833"/>
                <a:gd name="connsiteY82" fmla="*/ 276976 h 628649"/>
                <a:gd name="connsiteX83" fmla="*/ 111505 w 543833"/>
                <a:gd name="connsiteY83" fmla="*/ 213924 h 628649"/>
                <a:gd name="connsiteX84" fmla="*/ 188098 w 543833"/>
                <a:gd name="connsiteY84" fmla="*/ 200373 h 628649"/>
                <a:gd name="connsiteX85" fmla="*/ 263360 w 543833"/>
                <a:gd name="connsiteY85" fmla="*/ 212797 h 628649"/>
                <a:gd name="connsiteX86" fmla="*/ 255792 w 543833"/>
                <a:gd name="connsiteY86" fmla="*/ 277847 h 628649"/>
                <a:gd name="connsiteX87" fmla="*/ 181485 w 543833"/>
                <a:gd name="connsiteY87" fmla="*/ 266164 h 628649"/>
                <a:gd name="connsiteX88" fmla="*/ 188098 w 543833"/>
                <a:gd name="connsiteY88" fmla="*/ 200373 h 628649"/>
                <a:gd name="connsiteX89" fmla="*/ 281889 w 543833"/>
                <a:gd name="connsiteY89" fmla="*/ 218360 h 628649"/>
                <a:gd name="connsiteX90" fmla="*/ 284757 w 543833"/>
                <a:gd name="connsiteY90" fmla="*/ 219232 h 628649"/>
                <a:gd name="connsiteX91" fmla="*/ 355801 w 543833"/>
                <a:gd name="connsiteY91" fmla="*/ 235634 h 628649"/>
                <a:gd name="connsiteX92" fmla="*/ 348998 w 543833"/>
                <a:gd name="connsiteY92" fmla="*/ 301105 h 628649"/>
                <a:gd name="connsiteX93" fmla="*/ 283223 w 543833"/>
                <a:gd name="connsiteY93" fmla="*/ 285842 h 628649"/>
                <a:gd name="connsiteX94" fmla="*/ 274350 w 543833"/>
                <a:gd name="connsiteY94" fmla="*/ 283160 h 628649"/>
                <a:gd name="connsiteX95" fmla="*/ 281889 w 543833"/>
                <a:gd name="connsiteY95" fmla="*/ 218360 h 628649"/>
                <a:gd name="connsiteX96" fmla="*/ 374740 w 543833"/>
                <a:gd name="connsiteY96" fmla="*/ 237771 h 628649"/>
                <a:gd name="connsiteX97" fmla="*/ 408220 w 543833"/>
                <a:gd name="connsiteY97" fmla="*/ 239310 h 628649"/>
                <a:gd name="connsiteX98" fmla="*/ 444242 w 543833"/>
                <a:gd name="connsiteY98" fmla="*/ 237564 h 628649"/>
                <a:gd name="connsiteX99" fmla="*/ 439160 w 543833"/>
                <a:gd name="connsiteY99" fmla="*/ 302594 h 628649"/>
                <a:gd name="connsiteX100" fmla="*/ 367936 w 543833"/>
                <a:gd name="connsiteY100" fmla="*/ 303264 h 628649"/>
                <a:gd name="connsiteX101" fmla="*/ 374740 w 543833"/>
                <a:gd name="connsiteY101" fmla="*/ 237771 h 628649"/>
                <a:gd name="connsiteX102" fmla="*/ 514827 w 543833"/>
                <a:gd name="connsiteY102" fmla="*/ 202719 h 628649"/>
                <a:gd name="connsiteX103" fmla="*/ 465090 w 543833"/>
                <a:gd name="connsiteY103" fmla="*/ 215328 h 628649"/>
                <a:gd name="connsiteX104" fmla="*/ 470149 w 543833"/>
                <a:gd name="connsiteY104" fmla="*/ 150602 h 628649"/>
                <a:gd name="connsiteX105" fmla="*/ 519171 w 543833"/>
                <a:gd name="connsiteY105" fmla="*/ 139435 h 628649"/>
                <a:gd name="connsiteX106" fmla="*/ 514827 w 543833"/>
                <a:gd name="connsiteY106" fmla="*/ 202719 h 628649"/>
                <a:gd name="connsiteX107" fmla="*/ 520588 w 543833"/>
                <a:gd name="connsiteY107" fmla="*/ 118784 h 628649"/>
                <a:gd name="connsiteX108" fmla="*/ 471690 w 543833"/>
                <a:gd name="connsiteY108" fmla="*/ 130880 h 628649"/>
                <a:gd name="connsiteX109" fmla="*/ 475359 w 543833"/>
                <a:gd name="connsiteY109" fmla="*/ 83932 h 628649"/>
                <a:gd name="connsiteX110" fmla="*/ 523729 w 543833"/>
                <a:gd name="connsiteY110" fmla="*/ 73018 h 628649"/>
                <a:gd name="connsiteX111" fmla="*/ 520588 w 543833"/>
                <a:gd name="connsiteY111" fmla="*/ 118784 h 628649"/>
                <a:gd name="connsiteX112" fmla="*/ 456107 w 543833"/>
                <a:gd name="connsiteY112" fmla="*/ 85745 h 628649"/>
                <a:gd name="connsiteX113" fmla="*/ 452378 w 543833"/>
                <a:gd name="connsiteY113" fmla="*/ 133452 h 628649"/>
                <a:gd name="connsiteX114" fmla="*/ 385515 w 543833"/>
                <a:gd name="connsiteY114" fmla="*/ 134085 h 628649"/>
                <a:gd name="connsiteX115" fmla="*/ 390668 w 543833"/>
                <a:gd name="connsiteY115" fmla="*/ 84489 h 628649"/>
                <a:gd name="connsiteX116" fmla="*/ 456107 w 543833"/>
                <a:gd name="connsiteY116" fmla="*/ 85745 h 628649"/>
                <a:gd name="connsiteX117" fmla="*/ 58074 w 543833"/>
                <a:gd name="connsiteY117" fmla="*/ 591810 h 628649"/>
                <a:gd name="connsiteX118" fmla="*/ 51125 w 543833"/>
                <a:gd name="connsiteY118" fmla="*/ 605065 h 628649"/>
                <a:gd name="connsiteX119" fmla="*/ 36847 w 543833"/>
                <a:gd name="connsiteY119" fmla="*/ 609515 h 628649"/>
                <a:gd name="connsiteX120" fmla="*/ 36838 w 543833"/>
                <a:gd name="connsiteY120" fmla="*/ 609515 h 628649"/>
                <a:gd name="connsiteX121" fmla="*/ 23592 w 543833"/>
                <a:gd name="connsiteY121" fmla="*/ 602562 h 628649"/>
                <a:gd name="connsiteX122" fmla="*/ 19136 w 543833"/>
                <a:gd name="connsiteY122" fmla="*/ 588275 h 628649"/>
                <a:gd name="connsiteX123" fmla="*/ 69180 w 543833"/>
                <a:gd name="connsiteY123" fmla="*/ 36834 h 628649"/>
                <a:gd name="connsiteX124" fmla="*/ 88639 w 543833"/>
                <a:gd name="connsiteY124" fmla="*/ 19049 h 628649"/>
                <a:gd name="connsiteX125" fmla="*/ 90416 w 543833"/>
                <a:gd name="connsiteY125" fmla="*/ 19133 h 628649"/>
                <a:gd name="connsiteX126" fmla="*/ 108126 w 543833"/>
                <a:gd name="connsiteY126" fmla="*/ 40369 h 628649"/>
                <a:gd name="connsiteX127" fmla="*/ 58074 w 543833"/>
                <a:gd name="connsiteY127" fmla="*/ 591810 h 628649"/>
                <a:gd name="connsiteX128" fmla="*/ 103806 w 543833"/>
                <a:gd name="connsiteY128" fmla="*/ 298744 h 628649"/>
                <a:gd name="connsiteX129" fmla="*/ 160408 w 543833"/>
                <a:gd name="connsiteY129" fmla="*/ 285347 h 628649"/>
                <a:gd name="connsiteX130" fmla="*/ 154728 w 543833"/>
                <a:gd name="connsiteY130" fmla="*/ 341868 h 628649"/>
                <a:gd name="connsiteX131" fmla="*/ 98647 w 543833"/>
                <a:gd name="connsiteY131" fmla="*/ 355587 h 628649"/>
                <a:gd name="connsiteX132" fmla="*/ 103806 w 543833"/>
                <a:gd name="connsiteY132" fmla="*/ 298744 h 628649"/>
                <a:gd name="connsiteX133" fmla="*/ 174053 w 543833"/>
                <a:gd name="connsiteY133" fmla="*/ 340106 h 628649"/>
                <a:gd name="connsiteX134" fmla="*/ 179568 w 543833"/>
                <a:gd name="connsiteY134" fmla="*/ 285239 h 628649"/>
                <a:gd name="connsiteX135" fmla="*/ 253572 w 543833"/>
                <a:gd name="connsiteY135" fmla="*/ 296933 h 628649"/>
                <a:gd name="connsiteX136" fmla="*/ 248274 w 543833"/>
                <a:gd name="connsiteY136" fmla="*/ 342465 h 628649"/>
                <a:gd name="connsiteX137" fmla="*/ 174053 w 543833"/>
                <a:gd name="connsiteY137" fmla="*/ 340106 h 628649"/>
                <a:gd name="connsiteX138" fmla="*/ 267139 w 543833"/>
                <a:gd name="connsiteY138" fmla="*/ 345146 h 628649"/>
                <a:gd name="connsiteX139" fmla="*/ 272114 w 543833"/>
                <a:gd name="connsiteY139" fmla="*/ 302379 h 628649"/>
                <a:gd name="connsiteX140" fmla="*/ 277307 w 543833"/>
                <a:gd name="connsiteY140" fmla="*/ 303948 h 628649"/>
                <a:gd name="connsiteX141" fmla="*/ 347021 w 543833"/>
                <a:gd name="connsiteY141" fmla="*/ 320135 h 628649"/>
                <a:gd name="connsiteX142" fmla="*/ 342357 w 543833"/>
                <a:gd name="connsiteY142" fmla="*/ 365013 h 628649"/>
                <a:gd name="connsiteX143" fmla="*/ 326727 w 543833"/>
                <a:gd name="connsiteY143" fmla="*/ 360182 h 628649"/>
                <a:gd name="connsiteX144" fmla="*/ 267139 w 543833"/>
                <a:gd name="connsiteY144" fmla="*/ 345146 h 628649"/>
                <a:gd name="connsiteX145" fmla="*/ 361077 w 543833"/>
                <a:gd name="connsiteY145" fmla="*/ 369264 h 628649"/>
                <a:gd name="connsiteX146" fmla="*/ 365955 w 543833"/>
                <a:gd name="connsiteY146" fmla="*/ 322319 h 628649"/>
                <a:gd name="connsiteX147" fmla="*/ 400760 w 543833"/>
                <a:gd name="connsiteY147" fmla="*/ 323979 h 628649"/>
                <a:gd name="connsiteX148" fmla="*/ 437631 w 543833"/>
                <a:gd name="connsiteY148" fmla="*/ 322150 h 628649"/>
                <a:gd name="connsiteX149" fmla="*/ 433521 w 543833"/>
                <a:gd name="connsiteY149" fmla="*/ 374750 h 628649"/>
                <a:gd name="connsiteX150" fmla="*/ 361077 w 543833"/>
                <a:gd name="connsiteY150" fmla="*/ 369264 h 628649"/>
                <a:gd name="connsiteX151" fmla="*/ 452680 w 543833"/>
                <a:gd name="connsiteY151" fmla="*/ 374122 h 628649"/>
                <a:gd name="connsiteX152" fmla="*/ 456934 w 543833"/>
                <a:gd name="connsiteY152" fmla="*/ 319688 h 628649"/>
                <a:gd name="connsiteX153" fmla="*/ 507629 w 543833"/>
                <a:gd name="connsiteY153" fmla="*/ 307598 h 628649"/>
                <a:gd name="connsiteX154" fmla="*/ 503414 w 543833"/>
                <a:gd name="connsiteY154" fmla="*/ 369019 h 628649"/>
                <a:gd name="connsiteX155" fmla="*/ 452680 w 543833"/>
                <a:gd name="connsiteY155" fmla="*/ 374122 h 62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543833" h="628649">
                  <a:moveTo>
                    <a:pt x="539309" y="49931"/>
                  </a:moveTo>
                  <a:cubicBezTo>
                    <a:pt x="536305" y="48071"/>
                    <a:pt x="532519" y="48024"/>
                    <a:pt x="529468" y="49805"/>
                  </a:cubicBezTo>
                  <a:cubicBezTo>
                    <a:pt x="528780" y="50205"/>
                    <a:pt x="458393" y="89668"/>
                    <a:pt x="298124" y="48782"/>
                  </a:cubicBezTo>
                  <a:cubicBezTo>
                    <a:pt x="296259" y="48306"/>
                    <a:pt x="294456" y="47969"/>
                    <a:pt x="292601" y="47516"/>
                  </a:cubicBezTo>
                  <a:cubicBezTo>
                    <a:pt x="292454" y="47492"/>
                    <a:pt x="292339" y="47400"/>
                    <a:pt x="292190" y="47382"/>
                  </a:cubicBezTo>
                  <a:cubicBezTo>
                    <a:pt x="292145" y="47377"/>
                    <a:pt x="292105" y="47397"/>
                    <a:pt x="292061" y="47392"/>
                  </a:cubicBezTo>
                  <a:cubicBezTo>
                    <a:pt x="257971" y="39110"/>
                    <a:pt x="225665" y="34756"/>
                    <a:pt x="195346" y="34356"/>
                  </a:cubicBezTo>
                  <a:cubicBezTo>
                    <a:pt x="195297" y="34350"/>
                    <a:pt x="195259" y="34319"/>
                    <a:pt x="195209" y="34313"/>
                  </a:cubicBezTo>
                  <a:cubicBezTo>
                    <a:pt x="195051" y="34297"/>
                    <a:pt x="194909" y="34367"/>
                    <a:pt x="194752" y="34359"/>
                  </a:cubicBezTo>
                  <a:cubicBezTo>
                    <a:pt x="170923" y="34085"/>
                    <a:pt x="148353" y="36289"/>
                    <a:pt x="127090" y="40896"/>
                  </a:cubicBezTo>
                  <a:cubicBezTo>
                    <a:pt x="128323" y="20197"/>
                    <a:pt x="112939" y="2046"/>
                    <a:pt x="92137" y="157"/>
                  </a:cubicBezTo>
                  <a:cubicBezTo>
                    <a:pt x="71087" y="-1750"/>
                    <a:pt x="52121" y="13901"/>
                    <a:pt x="50204" y="35113"/>
                  </a:cubicBezTo>
                  <a:lnTo>
                    <a:pt x="161" y="586554"/>
                  </a:lnTo>
                  <a:cubicBezTo>
                    <a:pt x="-769" y="596823"/>
                    <a:pt x="2356" y="606841"/>
                    <a:pt x="8951" y="614762"/>
                  </a:cubicBezTo>
                  <a:cubicBezTo>
                    <a:pt x="15555" y="622682"/>
                    <a:pt x="24848" y="627556"/>
                    <a:pt x="35126" y="628491"/>
                  </a:cubicBezTo>
                  <a:lnTo>
                    <a:pt x="35117" y="628491"/>
                  </a:lnTo>
                  <a:cubicBezTo>
                    <a:pt x="36308" y="628598"/>
                    <a:pt x="37498" y="628649"/>
                    <a:pt x="38679" y="628649"/>
                  </a:cubicBezTo>
                  <a:cubicBezTo>
                    <a:pt x="47684" y="628649"/>
                    <a:pt x="56325" y="625533"/>
                    <a:pt x="63320" y="619696"/>
                  </a:cubicBezTo>
                  <a:cubicBezTo>
                    <a:pt x="71245" y="613092"/>
                    <a:pt x="76119" y="603800"/>
                    <a:pt x="77049" y="593530"/>
                  </a:cubicBezTo>
                  <a:lnTo>
                    <a:pt x="96615" y="377970"/>
                  </a:lnTo>
                  <a:cubicBezTo>
                    <a:pt x="111826" y="368555"/>
                    <a:pt x="135553" y="362454"/>
                    <a:pt x="163342" y="359832"/>
                  </a:cubicBezTo>
                  <a:cubicBezTo>
                    <a:pt x="163382" y="359832"/>
                    <a:pt x="163422" y="359838"/>
                    <a:pt x="163463" y="359838"/>
                  </a:cubicBezTo>
                  <a:cubicBezTo>
                    <a:pt x="163508" y="359838"/>
                    <a:pt x="163546" y="359814"/>
                    <a:pt x="163592" y="359813"/>
                  </a:cubicBezTo>
                  <a:cubicBezTo>
                    <a:pt x="212598" y="355228"/>
                    <a:pt x="273586" y="361232"/>
                    <a:pt x="320253" y="378097"/>
                  </a:cubicBezTo>
                  <a:cubicBezTo>
                    <a:pt x="328242" y="380987"/>
                    <a:pt x="336509" y="383361"/>
                    <a:pt x="344900" y="385358"/>
                  </a:cubicBezTo>
                  <a:cubicBezTo>
                    <a:pt x="346252" y="386400"/>
                    <a:pt x="347789" y="387219"/>
                    <a:pt x="349609" y="387408"/>
                  </a:cubicBezTo>
                  <a:cubicBezTo>
                    <a:pt x="349944" y="387445"/>
                    <a:pt x="350279" y="387459"/>
                    <a:pt x="350605" y="387459"/>
                  </a:cubicBezTo>
                  <a:cubicBezTo>
                    <a:pt x="351358" y="387459"/>
                    <a:pt x="352048" y="387225"/>
                    <a:pt x="352757" y="387056"/>
                  </a:cubicBezTo>
                  <a:cubicBezTo>
                    <a:pt x="377670" y="392198"/>
                    <a:pt x="403426" y="394017"/>
                    <a:pt x="426879" y="394017"/>
                  </a:cubicBezTo>
                  <a:cubicBezTo>
                    <a:pt x="473872" y="394017"/>
                    <a:pt x="511525" y="387045"/>
                    <a:pt x="514176" y="386543"/>
                  </a:cubicBezTo>
                  <a:cubicBezTo>
                    <a:pt x="518427" y="385738"/>
                    <a:pt x="521608" y="382157"/>
                    <a:pt x="521906" y="377837"/>
                  </a:cubicBezTo>
                  <a:lnTo>
                    <a:pt x="539208" y="125739"/>
                  </a:lnTo>
                  <a:cubicBezTo>
                    <a:pt x="539213" y="125560"/>
                    <a:pt x="539249" y="125392"/>
                    <a:pt x="539244" y="125211"/>
                  </a:cubicBezTo>
                  <a:lnTo>
                    <a:pt x="543811" y="58661"/>
                  </a:lnTo>
                  <a:cubicBezTo>
                    <a:pt x="544053" y="55145"/>
                    <a:pt x="542305" y="51791"/>
                    <a:pt x="539309" y="49931"/>
                  </a:cubicBezTo>
                  <a:close/>
                  <a:moveTo>
                    <a:pt x="509057" y="286796"/>
                  </a:moveTo>
                  <a:cubicBezTo>
                    <a:pt x="503867" y="288825"/>
                    <a:pt x="485888" y="295338"/>
                    <a:pt x="458478" y="299933"/>
                  </a:cubicBezTo>
                  <a:lnTo>
                    <a:pt x="463542" y="235135"/>
                  </a:lnTo>
                  <a:cubicBezTo>
                    <a:pt x="485789" y="231734"/>
                    <a:pt x="502815" y="226967"/>
                    <a:pt x="513404" y="223455"/>
                  </a:cubicBezTo>
                  <a:lnTo>
                    <a:pt x="509057" y="286796"/>
                  </a:lnTo>
                  <a:close/>
                  <a:moveTo>
                    <a:pt x="125403" y="60812"/>
                  </a:moveTo>
                  <a:cubicBezTo>
                    <a:pt x="143720" y="56380"/>
                    <a:pt x="163168" y="53906"/>
                    <a:pt x="183715" y="53453"/>
                  </a:cubicBezTo>
                  <a:lnTo>
                    <a:pt x="179366" y="96730"/>
                  </a:lnTo>
                  <a:cubicBezTo>
                    <a:pt x="153085" y="97606"/>
                    <a:pt x="133936" y="102586"/>
                    <a:pt x="121158" y="107577"/>
                  </a:cubicBezTo>
                  <a:lnTo>
                    <a:pt x="125403" y="60812"/>
                  </a:lnTo>
                  <a:close/>
                  <a:moveTo>
                    <a:pt x="357779" y="216603"/>
                  </a:moveTo>
                  <a:cubicBezTo>
                    <a:pt x="336701" y="213730"/>
                    <a:pt x="314212" y="208842"/>
                    <a:pt x="290692" y="201131"/>
                  </a:cubicBezTo>
                  <a:cubicBezTo>
                    <a:pt x="288433" y="200390"/>
                    <a:pt x="286341" y="199835"/>
                    <a:pt x="284125" y="199143"/>
                  </a:cubicBezTo>
                  <a:lnTo>
                    <a:pt x="291676" y="134240"/>
                  </a:lnTo>
                  <a:cubicBezTo>
                    <a:pt x="291996" y="134344"/>
                    <a:pt x="292287" y="134416"/>
                    <a:pt x="292608" y="134521"/>
                  </a:cubicBezTo>
                  <a:cubicBezTo>
                    <a:pt x="317964" y="142833"/>
                    <a:pt x="342053" y="148005"/>
                    <a:pt x="364590" y="151045"/>
                  </a:cubicBezTo>
                  <a:lnTo>
                    <a:pt x="357779" y="216603"/>
                  </a:lnTo>
                  <a:close/>
                  <a:moveTo>
                    <a:pt x="383534" y="153145"/>
                  </a:moveTo>
                  <a:cubicBezTo>
                    <a:pt x="394856" y="154111"/>
                    <a:pt x="405759" y="154599"/>
                    <a:pt x="416070" y="154599"/>
                  </a:cubicBezTo>
                  <a:cubicBezTo>
                    <a:pt x="428488" y="154598"/>
                    <a:pt x="440092" y="153967"/>
                    <a:pt x="450854" y="152953"/>
                  </a:cubicBezTo>
                  <a:lnTo>
                    <a:pt x="445774" y="217953"/>
                  </a:lnTo>
                  <a:cubicBezTo>
                    <a:pt x="425893" y="220090"/>
                    <a:pt x="402585" y="220853"/>
                    <a:pt x="376725" y="218677"/>
                  </a:cubicBezTo>
                  <a:lnTo>
                    <a:pt x="383534" y="153145"/>
                  </a:lnTo>
                  <a:close/>
                  <a:moveTo>
                    <a:pt x="196584" y="115938"/>
                  </a:moveTo>
                  <a:cubicBezTo>
                    <a:pt x="217700" y="116712"/>
                    <a:pt x="243028" y="120248"/>
                    <a:pt x="273150" y="128648"/>
                  </a:cubicBezTo>
                  <a:lnTo>
                    <a:pt x="265580" y="193716"/>
                  </a:lnTo>
                  <a:cubicBezTo>
                    <a:pt x="236380" y="185903"/>
                    <a:pt x="211309" y="182392"/>
                    <a:pt x="189989" y="181555"/>
                  </a:cubicBezTo>
                  <a:lnTo>
                    <a:pt x="196584" y="115938"/>
                  </a:lnTo>
                  <a:close/>
                  <a:moveTo>
                    <a:pt x="298533" y="116415"/>
                  </a:moveTo>
                  <a:cubicBezTo>
                    <a:pt x="296943" y="115896"/>
                    <a:pt x="295480" y="115515"/>
                    <a:pt x="293912" y="115019"/>
                  </a:cubicBezTo>
                  <a:lnTo>
                    <a:pt x="299308" y="68640"/>
                  </a:lnTo>
                  <a:cubicBezTo>
                    <a:pt x="325824" y="75178"/>
                    <a:pt x="349914" y="79595"/>
                    <a:pt x="371724" y="82391"/>
                  </a:cubicBezTo>
                  <a:lnTo>
                    <a:pt x="366564" y="132052"/>
                  </a:lnTo>
                  <a:cubicBezTo>
                    <a:pt x="345232" y="129186"/>
                    <a:pt x="322420" y="124246"/>
                    <a:pt x="298533" y="116415"/>
                  </a:cubicBezTo>
                  <a:close/>
                  <a:moveTo>
                    <a:pt x="275377" y="109506"/>
                  </a:moveTo>
                  <a:cubicBezTo>
                    <a:pt x="245614" y="101406"/>
                    <a:pt x="220153" y="97783"/>
                    <a:pt x="198501" y="96866"/>
                  </a:cubicBezTo>
                  <a:lnTo>
                    <a:pt x="202855" y="53545"/>
                  </a:lnTo>
                  <a:cubicBezTo>
                    <a:pt x="227396" y="54431"/>
                    <a:pt x="253393" y="58086"/>
                    <a:pt x="280636" y="64303"/>
                  </a:cubicBezTo>
                  <a:lnTo>
                    <a:pt x="275377" y="109506"/>
                  </a:lnTo>
                  <a:close/>
                  <a:moveTo>
                    <a:pt x="119186" y="129306"/>
                  </a:moveTo>
                  <a:cubicBezTo>
                    <a:pt x="127783" y="124862"/>
                    <a:pt x="146610" y="117336"/>
                    <a:pt x="177437" y="115925"/>
                  </a:cubicBezTo>
                  <a:lnTo>
                    <a:pt x="170849" y="181463"/>
                  </a:lnTo>
                  <a:cubicBezTo>
                    <a:pt x="145006" y="182412"/>
                    <a:pt x="126125" y="187341"/>
                    <a:pt x="113471" y="192257"/>
                  </a:cubicBezTo>
                  <a:lnTo>
                    <a:pt x="119186" y="129306"/>
                  </a:lnTo>
                  <a:close/>
                  <a:moveTo>
                    <a:pt x="111505" y="213924"/>
                  </a:moveTo>
                  <a:cubicBezTo>
                    <a:pt x="120940" y="208983"/>
                    <a:pt x="139487" y="201838"/>
                    <a:pt x="168944" y="200422"/>
                  </a:cubicBezTo>
                  <a:lnTo>
                    <a:pt x="162341" y="266117"/>
                  </a:lnTo>
                  <a:cubicBezTo>
                    <a:pt x="136851" y="267138"/>
                    <a:pt x="118276" y="272062"/>
                    <a:pt x="105782" y="276976"/>
                  </a:cubicBezTo>
                  <a:lnTo>
                    <a:pt x="111505" y="213924"/>
                  </a:lnTo>
                  <a:close/>
                  <a:moveTo>
                    <a:pt x="188098" y="200373"/>
                  </a:moveTo>
                  <a:cubicBezTo>
                    <a:pt x="208852" y="201133"/>
                    <a:pt x="233747" y="204631"/>
                    <a:pt x="263360" y="212797"/>
                  </a:cubicBezTo>
                  <a:lnTo>
                    <a:pt x="255792" y="277847"/>
                  </a:lnTo>
                  <a:cubicBezTo>
                    <a:pt x="227091" y="270331"/>
                    <a:pt x="202430" y="266932"/>
                    <a:pt x="181485" y="266164"/>
                  </a:cubicBezTo>
                  <a:lnTo>
                    <a:pt x="188098" y="200373"/>
                  </a:lnTo>
                  <a:close/>
                  <a:moveTo>
                    <a:pt x="281889" y="218360"/>
                  </a:moveTo>
                  <a:cubicBezTo>
                    <a:pt x="282867" y="218674"/>
                    <a:pt x="283770" y="218908"/>
                    <a:pt x="284757" y="219232"/>
                  </a:cubicBezTo>
                  <a:cubicBezTo>
                    <a:pt x="309760" y="227428"/>
                    <a:pt x="333534" y="232575"/>
                    <a:pt x="355801" y="235634"/>
                  </a:cubicBezTo>
                  <a:lnTo>
                    <a:pt x="348998" y="301105"/>
                  </a:lnTo>
                  <a:cubicBezTo>
                    <a:pt x="328311" y="298205"/>
                    <a:pt x="306277" y="293380"/>
                    <a:pt x="283223" y="285842"/>
                  </a:cubicBezTo>
                  <a:cubicBezTo>
                    <a:pt x="280170" y="284843"/>
                    <a:pt x="277324" y="284072"/>
                    <a:pt x="274350" y="283160"/>
                  </a:cubicBezTo>
                  <a:lnTo>
                    <a:pt x="281889" y="218360"/>
                  </a:lnTo>
                  <a:close/>
                  <a:moveTo>
                    <a:pt x="374740" y="237771"/>
                  </a:moveTo>
                  <a:cubicBezTo>
                    <a:pt x="386401" y="238794"/>
                    <a:pt x="397624" y="239311"/>
                    <a:pt x="408220" y="239310"/>
                  </a:cubicBezTo>
                  <a:cubicBezTo>
                    <a:pt x="421104" y="239310"/>
                    <a:pt x="433143" y="238646"/>
                    <a:pt x="444242" y="237564"/>
                  </a:cubicBezTo>
                  <a:lnTo>
                    <a:pt x="439160" y="302594"/>
                  </a:lnTo>
                  <a:cubicBezTo>
                    <a:pt x="418769" y="304830"/>
                    <a:pt x="394718" y="305625"/>
                    <a:pt x="367936" y="303264"/>
                  </a:cubicBezTo>
                  <a:lnTo>
                    <a:pt x="374740" y="237771"/>
                  </a:lnTo>
                  <a:close/>
                  <a:moveTo>
                    <a:pt x="514827" y="202719"/>
                  </a:moveTo>
                  <a:cubicBezTo>
                    <a:pt x="507970" y="205271"/>
                    <a:pt x="490502" y="211131"/>
                    <a:pt x="465090" y="215328"/>
                  </a:cubicBezTo>
                  <a:lnTo>
                    <a:pt x="470149" y="150602"/>
                  </a:lnTo>
                  <a:cubicBezTo>
                    <a:pt x="491513" y="147412"/>
                    <a:pt x="508276" y="142931"/>
                    <a:pt x="519171" y="139435"/>
                  </a:cubicBezTo>
                  <a:lnTo>
                    <a:pt x="514827" y="202719"/>
                  </a:lnTo>
                  <a:close/>
                  <a:moveTo>
                    <a:pt x="520588" y="118784"/>
                  </a:moveTo>
                  <a:cubicBezTo>
                    <a:pt x="512502" y="121678"/>
                    <a:pt x="495494" y="127033"/>
                    <a:pt x="471690" y="130880"/>
                  </a:cubicBezTo>
                  <a:lnTo>
                    <a:pt x="475359" y="83932"/>
                  </a:lnTo>
                  <a:cubicBezTo>
                    <a:pt x="497199" y="81197"/>
                    <a:pt x="513251" y="76788"/>
                    <a:pt x="523729" y="73018"/>
                  </a:cubicBezTo>
                  <a:lnTo>
                    <a:pt x="520588" y="118784"/>
                  </a:lnTo>
                  <a:close/>
                  <a:moveTo>
                    <a:pt x="456107" y="85745"/>
                  </a:moveTo>
                  <a:lnTo>
                    <a:pt x="452378" y="133452"/>
                  </a:lnTo>
                  <a:cubicBezTo>
                    <a:pt x="433031" y="135459"/>
                    <a:pt x="410470" y="136137"/>
                    <a:pt x="385515" y="134085"/>
                  </a:cubicBezTo>
                  <a:lnTo>
                    <a:pt x="390668" y="84489"/>
                  </a:lnTo>
                  <a:cubicBezTo>
                    <a:pt x="415856" y="86799"/>
                    <a:pt x="437638" y="86937"/>
                    <a:pt x="456107" y="85745"/>
                  </a:cubicBezTo>
                  <a:close/>
                  <a:moveTo>
                    <a:pt x="58074" y="591810"/>
                  </a:moveTo>
                  <a:cubicBezTo>
                    <a:pt x="57599" y="597014"/>
                    <a:pt x="55134" y="601721"/>
                    <a:pt x="51125" y="605065"/>
                  </a:cubicBezTo>
                  <a:cubicBezTo>
                    <a:pt x="47116" y="608404"/>
                    <a:pt x="41991" y="609976"/>
                    <a:pt x="36847" y="609515"/>
                  </a:cubicBezTo>
                  <a:cubicBezTo>
                    <a:pt x="36847" y="609515"/>
                    <a:pt x="36847" y="609515"/>
                    <a:pt x="36838" y="609515"/>
                  </a:cubicBezTo>
                  <a:cubicBezTo>
                    <a:pt x="31638" y="609046"/>
                    <a:pt x="26931" y="606576"/>
                    <a:pt x="23592" y="602562"/>
                  </a:cubicBezTo>
                  <a:cubicBezTo>
                    <a:pt x="20243" y="598553"/>
                    <a:pt x="18662" y="593479"/>
                    <a:pt x="19136" y="588275"/>
                  </a:cubicBezTo>
                  <a:lnTo>
                    <a:pt x="69180" y="36834"/>
                  </a:lnTo>
                  <a:cubicBezTo>
                    <a:pt x="70101" y="26695"/>
                    <a:pt x="78649" y="19049"/>
                    <a:pt x="88639" y="19049"/>
                  </a:cubicBezTo>
                  <a:cubicBezTo>
                    <a:pt x="89225" y="19049"/>
                    <a:pt x="89821" y="19077"/>
                    <a:pt x="90416" y="19133"/>
                  </a:cubicBezTo>
                  <a:cubicBezTo>
                    <a:pt x="101159" y="20105"/>
                    <a:pt x="109103" y="29635"/>
                    <a:pt x="108126" y="40369"/>
                  </a:cubicBezTo>
                  <a:lnTo>
                    <a:pt x="58074" y="591810"/>
                  </a:lnTo>
                  <a:close/>
                  <a:moveTo>
                    <a:pt x="103806" y="298744"/>
                  </a:moveTo>
                  <a:cubicBezTo>
                    <a:pt x="112176" y="294366"/>
                    <a:pt x="130440" y="286948"/>
                    <a:pt x="160408" y="285347"/>
                  </a:cubicBezTo>
                  <a:lnTo>
                    <a:pt x="154728" y="341868"/>
                  </a:lnTo>
                  <a:cubicBezTo>
                    <a:pt x="133109" y="344428"/>
                    <a:pt x="113839" y="349027"/>
                    <a:pt x="98647" y="355587"/>
                  </a:cubicBezTo>
                  <a:lnTo>
                    <a:pt x="103806" y="298744"/>
                  </a:lnTo>
                  <a:close/>
                  <a:moveTo>
                    <a:pt x="174053" y="340106"/>
                  </a:moveTo>
                  <a:lnTo>
                    <a:pt x="179568" y="285239"/>
                  </a:lnTo>
                  <a:cubicBezTo>
                    <a:pt x="199993" y="285863"/>
                    <a:pt x="224509" y="289139"/>
                    <a:pt x="253572" y="296933"/>
                  </a:cubicBezTo>
                  <a:lnTo>
                    <a:pt x="248274" y="342465"/>
                  </a:lnTo>
                  <a:cubicBezTo>
                    <a:pt x="223140" y="339490"/>
                    <a:pt x="197695" y="338670"/>
                    <a:pt x="174053" y="340106"/>
                  </a:cubicBezTo>
                  <a:close/>
                  <a:moveTo>
                    <a:pt x="267139" y="345146"/>
                  </a:moveTo>
                  <a:lnTo>
                    <a:pt x="272114" y="302379"/>
                  </a:lnTo>
                  <a:cubicBezTo>
                    <a:pt x="273874" y="302932"/>
                    <a:pt x="275517" y="303363"/>
                    <a:pt x="277307" y="303948"/>
                  </a:cubicBezTo>
                  <a:cubicBezTo>
                    <a:pt x="301811" y="311961"/>
                    <a:pt x="325138" y="317059"/>
                    <a:pt x="347021" y="320135"/>
                  </a:cubicBezTo>
                  <a:lnTo>
                    <a:pt x="342357" y="365013"/>
                  </a:lnTo>
                  <a:cubicBezTo>
                    <a:pt x="337049" y="363577"/>
                    <a:pt x="331804" y="362018"/>
                    <a:pt x="326727" y="360182"/>
                  </a:cubicBezTo>
                  <a:cubicBezTo>
                    <a:pt x="308352" y="353543"/>
                    <a:pt x="288038" y="348596"/>
                    <a:pt x="267139" y="345146"/>
                  </a:cubicBezTo>
                  <a:close/>
                  <a:moveTo>
                    <a:pt x="361077" y="369264"/>
                  </a:moveTo>
                  <a:lnTo>
                    <a:pt x="365955" y="322319"/>
                  </a:lnTo>
                  <a:cubicBezTo>
                    <a:pt x="378095" y="323424"/>
                    <a:pt x="389764" y="323979"/>
                    <a:pt x="400760" y="323979"/>
                  </a:cubicBezTo>
                  <a:cubicBezTo>
                    <a:pt x="413975" y="323978"/>
                    <a:pt x="426298" y="323280"/>
                    <a:pt x="437631" y="322150"/>
                  </a:cubicBezTo>
                  <a:lnTo>
                    <a:pt x="433521" y="374750"/>
                  </a:lnTo>
                  <a:cubicBezTo>
                    <a:pt x="410760" y="375090"/>
                    <a:pt x="385472" y="373821"/>
                    <a:pt x="361077" y="369264"/>
                  </a:cubicBezTo>
                  <a:close/>
                  <a:moveTo>
                    <a:pt x="452680" y="374122"/>
                  </a:moveTo>
                  <a:lnTo>
                    <a:pt x="456934" y="319688"/>
                  </a:lnTo>
                  <a:cubicBezTo>
                    <a:pt x="479958" y="316118"/>
                    <a:pt x="497335" y="311093"/>
                    <a:pt x="507629" y="307598"/>
                  </a:cubicBezTo>
                  <a:lnTo>
                    <a:pt x="503414" y="369019"/>
                  </a:lnTo>
                  <a:cubicBezTo>
                    <a:pt x="493813" y="370484"/>
                    <a:pt x="475374" y="372923"/>
                    <a:pt x="452680" y="3741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Gráfico 69">
              <a:extLst>
                <a:ext uri="{FF2B5EF4-FFF2-40B4-BE49-F238E27FC236}">
                  <a16:creationId xmlns:a16="http://schemas.microsoft.com/office/drawing/2014/main" id="{5F0C93BC-3C7F-4229-A636-C34936A278AB}"/>
                </a:ext>
              </a:extLst>
            </p:cNvPr>
            <p:cNvSpPr/>
            <p:nvPr/>
          </p:nvSpPr>
          <p:spPr>
            <a:xfrm>
              <a:off x="7283937" y="2955966"/>
              <a:ext cx="467373" cy="628650"/>
            </a:xfrm>
            <a:custGeom>
              <a:avLst/>
              <a:gdLst>
                <a:gd name="connsiteX0" fmla="*/ 111919 w 467373"/>
                <a:gd name="connsiteY0" fmla="*/ 628650 h 628650"/>
                <a:gd name="connsiteX1" fmla="*/ 186975 w 467373"/>
                <a:gd name="connsiteY1" fmla="*/ 628650 h 628650"/>
                <a:gd name="connsiteX2" fmla="*/ 335403 w 467373"/>
                <a:gd name="connsiteY2" fmla="*/ 601652 h 628650"/>
                <a:gd name="connsiteX3" fmla="*/ 406357 w 467373"/>
                <a:gd name="connsiteY3" fmla="*/ 574891 h 628650"/>
                <a:gd name="connsiteX4" fmla="*/ 464172 w 467373"/>
                <a:gd name="connsiteY4" fmla="*/ 510885 h 628650"/>
                <a:gd name="connsiteX5" fmla="*/ 445461 w 467373"/>
                <a:gd name="connsiteY5" fmla="*/ 426616 h 628650"/>
                <a:gd name="connsiteX6" fmla="*/ 396923 w 467373"/>
                <a:gd name="connsiteY6" fmla="*/ 368475 h 628650"/>
                <a:gd name="connsiteX7" fmla="*/ 407136 w 467373"/>
                <a:gd name="connsiteY7" fmla="*/ 351387 h 628650"/>
                <a:gd name="connsiteX8" fmla="*/ 403188 w 467373"/>
                <a:gd name="connsiteY8" fmla="*/ 325412 h 628650"/>
                <a:gd name="connsiteX9" fmla="*/ 361165 w 467373"/>
                <a:gd name="connsiteY9" fmla="*/ 311582 h 628650"/>
                <a:gd name="connsiteX10" fmla="*/ 373145 w 467373"/>
                <a:gd name="connsiteY10" fmla="*/ 228256 h 628650"/>
                <a:gd name="connsiteX11" fmla="*/ 379047 w 467373"/>
                <a:gd name="connsiteY11" fmla="*/ 218922 h 628650"/>
                <a:gd name="connsiteX12" fmla="*/ 394581 w 467373"/>
                <a:gd name="connsiteY12" fmla="*/ 121867 h 628650"/>
                <a:gd name="connsiteX13" fmla="*/ 334998 w 467373"/>
                <a:gd name="connsiteY13" fmla="*/ 43611 h 628650"/>
                <a:gd name="connsiteX14" fmla="*/ 292261 w 467373"/>
                <a:gd name="connsiteY14" fmla="*/ 19529 h 628650"/>
                <a:gd name="connsiteX15" fmla="*/ 218405 w 467373"/>
                <a:gd name="connsiteY15" fmla="*/ 0 h 628650"/>
                <a:gd name="connsiteX16" fmla="*/ 92613 w 467373"/>
                <a:gd name="connsiteY16" fmla="*/ 67940 h 628650"/>
                <a:gd name="connsiteX17" fmla="*/ 21561 w 467373"/>
                <a:gd name="connsiteY17" fmla="*/ 273002 h 628650"/>
                <a:gd name="connsiteX18" fmla="*/ 0 w 467373"/>
                <a:gd name="connsiteY18" fmla="*/ 516634 h 628650"/>
                <a:gd name="connsiteX19" fmla="*/ 111919 w 467373"/>
                <a:gd name="connsiteY19" fmla="*/ 628650 h 628650"/>
                <a:gd name="connsiteX20" fmla="*/ 386900 w 467373"/>
                <a:gd name="connsiteY20" fmla="*/ 335295 h 628650"/>
                <a:gd name="connsiteX21" fmla="*/ 388649 w 467373"/>
                <a:gd name="connsiteY21" fmla="*/ 346792 h 628650"/>
                <a:gd name="connsiteX22" fmla="*/ 381719 w 467373"/>
                <a:gd name="connsiteY22" fmla="*/ 356131 h 628650"/>
                <a:gd name="connsiteX23" fmla="*/ 314179 w 467373"/>
                <a:gd name="connsiteY23" fmla="*/ 396449 h 628650"/>
                <a:gd name="connsiteX24" fmla="*/ 293487 w 467373"/>
                <a:gd name="connsiteY24" fmla="*/ 391315 h 628650"/>
                <a:gd name="connsiteX25" fmla="*/ 291739 w 467373"/>
                <a:gd name="connsiteY25" fmla="*/ 379808 h 628650"/>
                <a:gd name="connsiteX26" fmla="*/ 298668 w 467373"/>
                <a:gd name="connsiteY26" fmla="*/ 370469 h 628650"/>
                <a:gd name="connsiteX27" fmla="*/ 366213 w 467373"/>
                <a:gd name="connsiteY27" fmla="*/ 330146 h 628650"/>
                <a:gd name="connsiteX28" fmla="*/ 386900 w 467373"/>
                <a:gd name="connsiteY28" fmla="*/ 335295 h 628650"/>
                <a:gd name="connsiteX29" fmla="*/ 282433 w 467373"/>
                <a:gd name="connsiteY29" fmla="*/ 359258 h 628650"/>
                <a:gd name="connsiteX30" fmla="*/ 273251 w 467373"/>
                <a:gd name="connsiteY30" fmla="*/ 375209 h 628650"/>
                <a:gd name="connsiteX31" fmla="*/ 277200 w 467373"/>
                <a:gd name="connsiteY31" fmla="*/ 401193 h 628650"/>
                <a:gd name="connsiteX32" fmla="*/ 277200 w 467373"/>
                <a:gd name="connsiteY32" fmla="*/ 401198 h 628650"/>
                <a:gd name="connsiteX33" fmla="*/ 306514 w 467373"/>
                <a:gd name="connsiteY33" fmla="*/ 417615 h 628650"/>
                <a:gd name="connsiteX34" fmla="*/ 318536 w 467373"/>
                <a:gd name="connsiteY34" fmla="*/ 415357 h 628650"/>
                <a:gd name="connsiteX35" fmla="*/ 376038 w 467373"/>
                <a:gd name="connsiteY35" fmla="*/ 484408 h 628650"/>
                <a:gd name="connsiteX36" fmla="*/ 376805 w 467373"/>
                <a:gd name="connsiteY36" fmla="*/ 487938 h 628650"/>
                <a:gd name="connsiteX37" fmla="*/ 374503 w 467373"/>
                <a:gd name="connsiteY37" fmla="*/ 490384 h 628650"/>
                <a:gd name="connsiteX38" fmla="*/ 303619 w 467373"/>
                <a:gd name="connsiteY38" fmla="*/ 517061 h 628650"/>
                <a:gd name="connsiteX39" fmla="*/ 186975 w 467373"/>
                <a:gd name="connsiteY39" fmla="*/ 538349 h 628650"/>
                <a:gd name="connsiteX40" fmla="*/ 111919 w 467373"/>
                <a:gd name="connsiteY40" fmla="*/ 538349 h 628650"/>
                <a:gd name="connsiteX41" fmla="*/ 90427 w 467373"/>
                <a:gd name="connsiteY41" fmla="*/ 518936 h 628650"/>
                <a:gd name="connsiteX42" fmla="*/ 111500 w 467373"/>
                <a:gd name="connsiteY42" fmla="*/ 280960 h 628650"/>
                <a:gd name="connsiteX43" fmla="*/ 168157 w 467373"/>
                <a:gd name="connsiteY43" fmla="*/ 117449 h 628650"/>
                <a:gd name="connsiteX44" fmla="*/ 218405 w 467373"/>
                <a:gd name="connsiteY44" fmla="*/ 90297 h 628650"/>
                <a:gd name="connsiteX45" fmla="*/ 247808 w 467373"/>
                <a:gd name="connsiteY45" fmla="*/ 98106 h 628650"/>
                <a:gd name="connsiteX46" fmla="*/ 290475 w 467373"/>
                <a:gd name="connsiteY46" fmla="*/ 122295 h 628650"/>
                <a:gd name="connsiteX47" fmla="*/ 306986 w 467373"/>
                <a:gd name="connsiteY47" fmla="*/ 143852 h 628650"/>
                <a:gd name="connsiteX48" fmla="*/ 302633 w 467373"/>
                <a:gd name="connsiteY48" fmla="*/ 170678 h 628650"/>
                <a:gd name="connsiteX49" fmla="*/ 296749 w 467373"/>
                <a:gd name="connsiteY49" fmla="*/ 180077 h 628650"/>
                <a:gd name="connsiteX50" fmla="*/ 282433 w 467373"/>
                <a:gd name="connsiteY50" fmla="*/ 359258 h 628650"/>
                <a:gd name="connsiteX51" fmla="*/ 40537 w 467373"/>
                <a:gd name="connsiteY51" fmla="*/ 274676 h 628650"/>
                <a:gd name="connsiteX52" fmla="*/ 108547 w 467373"/>
                <a:gd name="connsiteY52" fmla="*/ 78377 h 628650"/>
                <a:gd name="connsiteX53" fmla="*/ 218405 w 467373"/>
                <a:gd name="connsiteY53" fmla="*/ 19050 h 628650"/>
                <a:gd name="connsiteX54" fmla="*/ 282885 w 467373"/>
                <a:gd name="connsiteY54" fmla="*/ 36109 h 628650"/>
                <a:gd name="connsiteX55" fmla="*/ 325631 w 467373"/>
                <a:gd name="connsiteY55" fmla="*/ 60196 h 628650"/>
                <a:gd name="connsiteX56" fmla="*/ 376103 w 467373"/>
                <a:gd name="connsiteY56" fmla="*/ 126504 h 628650"/>
                <a:gd name="connsiteX57" fmla="*/ 362945 w 467373"/>
                <a:gd name="connsiteY57" fmla="*/ 208745 h 628650"/>
                <a:gd name="connsiteX58" fmla="*/ 357043 w 467373"/>
                <a:gd name="connsiteY58" fmla="*/ 218080 h 628650"/>
                <a:gd name="connsiteX59" fmla="*/ 344320 w 467373"/>
                <a:gd name="connsiteY59" fmla="*/ 321033 h 628650"/>
                <a:gd name="connsiteX60" fmla="*/ 298580 w 467373"/>
                <a:gd name="connsiteY60" fmla="*/ 348337 h 628650"/>
                <a:gd name="connsiteX61" fmla="*/ 312874 w 467373"/>
                <a:gd name="connsiteY61" fmla="*/ 190221 h 628650"/>
                <a:gd name="connsiteX62" fmla="*/ 318711 w 467373"/>
                <a:gd name="connsiteY62" fmla="*/ 180896 h 628650"/>
                <a:gd name="connsiteX63" fmla="*/ 325469 w 467373"/>
                <a:gd name="connsiteY63" fmla="*/ 139233 h 628650"/>
                <a:gd name="connsiteX64" fmla="*/ 299875 w 467373"/>
                <a:gd name="connsiteY64" fmla="*/ 105724 h 628650"/>
                <a:gd name="connsiteX65" fmla="*/ 257208 w 467373"/>
                <a:gd name="connsiteY65" fmla="*/ 81535 h 628650"/>
                <a:gd name="connsiteX66" fmla="*/ 218405 w 467373"/>
                <a:gd name="connsiteY66" fmla="*/ 71247 h 628650"/>
                <a:gd name="connsiteX67" fmla="*/ 152237 w 467373"/>
                <a:gd name="connsiteY67" fmla="*/ 106989 h 628650"/>
                <a:gd name="connsiteX68" fmla="*/ 92525 w 467373"/>
                <a:gd name="connsiteY68" fmla="*/ 279285 h 628650"/>
                <a:gd name="connsiteX69" fmla="*/ 71377 w 467373"/>
                <a:gd name="connsiteY69" fmla="*/ 518080 h 628650"/>
                <a:gd name="connsiteX70" fmla="*/ 71363 w 467373"/>
                <a:gd name="connsiteY70" fmla="*/ 519592 h 628650"/>
                <a:gd name="connsiteX71" fmla="*/ 111919 w 467373"/>
                <a:gd name="connsiteY71" fmla="*/ 557399 h 628650"/>
                <a:gd name="connsiteX72" fmla="*/ 186975 w 467373"/>
                <a:gd name="connsiteY72" fmla="*/ 557399 h 628650"/>
                <a:gd name="connsiteX73" fmla="*/ 310344 w 467373"/>
                <a:gd name="connsiteY73" fmla="*/ 534884 h 628650"/>
                <a:gd name="connsiteX74" fmla="*/ 381200 w 467373"/>
                <a:gd name="connsiteY74" fmla="*/ 508220 h 628650"/>
                <a:gd name="connsiteX75" fmla="*/ 395288 w 467373"/>
                <a:gd name="connsiteY75" fmla="*/ 492561 h 628650"/>
                <a:gd name="connsiteX76" fmla="*/ 390702 w 467373"/>
                <a:gd name="connsiteY76" fmla="*/ 472246 h 628650"/>
                <a:gd name="connsiteX77" fmla="*/ 335478 w 467373"/>
                <a:gd name="connsiteY77" fmla="*/ 405926 h 628650"/>
                <a:gd name="connsiteX78" fmla="*/ 380794 w 467373"/>
                <a:gd name="connsiteY78" fmla="*/ 378873 h 628650"/>
                <a:gd name="connsiteX79" fmla="*/ 430834 w 467373"/>
                <a:gd name="connsiteY79" fmla="*/ 438815 h 628650"/>
                <a:gd name="connsiteX80" fmla="*/ 445754 w 467373"/>
                <a:gd name="connsiteY80" fmla="*/ 506025 h 628650"/>
                <a:gd name="connsiteX81" fmla="*/ 399641 w 467373"/>
                <a:gd name="connsiteY81" fmla="*/ 557064 h 628650"/>
                <a:gd name="connsiteX82" fmla="*/ 328692 w 467373"/>
                <a:gd name="connsiteY82" fmla="*/ 583825 h 628650"/>
                <a:gd name="connsiteX83" fmla="*/ 186975 w 467373"/>
                <a:gd name="connsiteY83" fmla="*/ 609600 h 628650"/>
                <a:gd name="connsiteX84" fmla="*/ 111919 w 467373"/>
                <a:gd name="connsiteY84" fmla="*/ 609600 h 628650"/>
                <a:gd name="connsiteX85" fmla="*/ 19013 w 467373"/>
                <a:gd name="connsiteY85" fmla="*/ 517475 h 628650"/>
                <a:gd name="connsiteX86" fmla="*/ 40537 w 467373"/>
                <a:gd name="connsiteY86" fmla="*/ 274676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467373" h="628650">
                  <a:moveTo>
                    <a:pt x="111919" y="628650"/>
                  </a:moveTo>
                  <a:lnTo>
                    <a:pt x="186975" y="628650"/>
                  </a:lnTo>
                  <a:cubicBezTo>
                    <a:pt x="237781" y="628650"/>
                    <a:pt x="287713" y="619567"/>
                    <a:pt x="335403" y="601652"/>
                  </a:cubicBezTo>
                  <a:lnTo>
                    <a:pt x="406357" y="574891"/>
                  </a:lnTo>
                  <a:cubicBezTo>
                    <a:pt x="435225" y="564035"/>
                    <a:pt x="456302" y="540707"/>
                    <a:pt x="464172" y="510885"/>
                  </a:cubicBezTo>
                  <a:cubicBezTo>
                    <a:pt x="472050" y="481040"/>
                    <a:pt x="465232" y="450326"/>
                    <a:pt x="445461" y="426616"/>
                  </a:cubicBezTo>
                  <a:lnTo>
                    <a:pt x="396923" y="368475"/>
                  </a:lnTo>
                  <a:cubicBezTo>
                    <a:pt x="401925" y="363963"/>
                    <a:pt x="405474" y="358074"/>
                    <a:pt x="407136" y="351387"/>
                  </a:cubicBezTo>
                  <a:cubicBezTo>
                    <a:pt x="409350" y="342480"/>
                    <a:pt x="407950" y="333253"/>
                    <a:pt x="403188" y="325412"/>
                  </a:cubicBezTo>
                  <a:cubicBezTo>
                    <a:pt x="394393" y="310922"/>
                    <a:pt x="376410" y="305401"/>
                    <a:pt x="361165" y="311582"/>
                  </a:cubicBezTo>
                  <a:cubicBezTo>
                    <a:pt x="353224" y="283554"/>
                    <a:pt x="357414" y="253136"/>
                    <a:pt x="373145" y="228256"/>
                  </a:cubicBezTo>
                  <a:lnTo>
                    <a:pt x="379047" y="218922"/>
                  </a:lnTo>
                  <a:cubicBezTo>
                    <a:pt x="397459" y="189784"/>
                    <a:pt x="402975" y="155316"/>
                    <a:pt x="394581" y="121867"/>
                  </a:cubicBezTo>
                  <a:cubicBezTo>
                    <a:pt x="386186" y="88409"/>
                    <a:pt x="365029" y="60620"/>
                    <a:pt x="334998" y="43611"/>
                  </a:cubicBezTo>
                  <a:lnTo>
                    <a:pt x="292261" y="19529"/>
                  </a:lnTo>
                  <a:cubicBezTo>
                    <a:pt x="269760" y="6753"/>
                    <a:pt x="244222" y="0"/>
                    <a:pt x="218405" y="0"/>
                  </a:cubicBezTo>
                  <a:cubicBezTo>
                    <a:pt x="167571" y="0"/>
                    <a:pt x="120551" y="25389"/>
                    <a:pt x="92613" y="67940"/>
                  </a:cubicBezTo>
                  <a:cubicBezTo>
                    <a:pt x="52522" y="129285"/>
                    <a:pt x="27952" y="200197"/>
                    <a:pt x="21561" y="273002"/>
                  </a:cubicBezTo>
                  <a:lnTo>
                    <a:pt x="0" y="516634"/>
                  </a:lnTo>
                  <a:cubicBezTo>
                    <a:pt x="0" y="578402"/>
                    <a:pt x="50206" y="628650"/>
                    <a:pt x="111919" y="628650"/>
                  </a:cubicBezTo>
                  <a:close/>
                  <a:moveTo>
                    <a:pt x="386900" y="335295"/>
                  </a:moveTo>
                  <a:cubicBezTo>
                    <a:pt x="389007" y="338764"/>
                    <a:pt x="389630" y="342848"/>
                    <a:pt x="388649" y="346792"/>
                  </a:cubicBezTo>
                  <a:cubicBezTo>
                    <a:pt x="387672" y="350736"/>
                    <a:pt x="385207" y="354052"/>
                    <a:pt x="381719" y="356131"/>
                  </a:cubicBezTo>
                  <a:lnTo>
                    <a:pt x="314179" y="396449"/>
                  </a:lnTo>
                  <a:cubicBezTo>
                    <a:pt x="307077" y="400705"/>
                    <a:pt x="297789" y="398393"/>
                    <a:pt x="293487" y="391315"/>
                  </a:cubicBezTo>
                  <a:cubicBezTo>
                    <a:pt x="291380" y="387840"/>
                    <a:pt x="290757" y="383752"/>
                    <a:pt x="291739" y="379808"/>
                  </a:cubicBezTo>
                  <a:cubicBezTo>
                    <a:pt x="292720" y="375869"/>
                    <a:pt x="295180" y="372553"/>
                    <a:pt x="298668" y="370469"/>
                  </a:cubicBezTo>
                  <a:lnTo>
                    <a:pt x="366213" y="330146"/>
                  </a:lnTo>
                  <a:cubicBezTo>
                    <a:pt x="373329" y="325914"/>
                    <a:pt x="382607" y="328207"/>
                    <a:pt x="386900" y="335295"/>
                  </a:cubicBezTo>
                  <a:close/>
                  <a:moveTo>
                    <a:pt x="282433" y="359258"/>
                  </a:moveTo>
                  <a:cubicBezTo>
                    <a:pt x="278022" y="363615"/>
                    <a:pt x="274790" y="369035"/>
                    <a:pt x="273251" y="375209"/>
                  </a:cubicBezTo>
                  <a:cubicBezTo>
                    <a:pt x="271038" y="384120"/>
                    <a:pt x="272437" y="393347"/>
                    <a:pt x="277200" y="401193"/>
                  </a:cubicBezTo>
                  <a:lnTo>
                    <a:pt x="277200" y="401198"/>
                  </a:lnTo>
                  <a:cubicBezTo>
                    <a:pt x="283614" y="411760"/>
                    <a:pt x="294934" y="417615"/>
                    <a:pt x="306514" y="417615"/>
                  </a:cubicBezTo>
                  <a:cubicBezTo>
                    <a:pt x="310561" y="417615"/>
                    <a:pt x="314626" y="416837"/>
                    <a:pt x="318536" y="415357"/>
                  </a:cubicBezTo>
                  <a:lnTo>
                    <a:pt x="376038" y="484408"/>
                  </a:lnTo>
                  <a:cubicBezTo>
                    <a:pt x="376819" y="485356"/>
                    <a:pt x="377224" y="486277"/>
                    <a:pt x="376805" y="487938"/>
                  </a:cubicBezTo>
                  <a:cubicBezTo>
                    <a:pt x="376493" y="489179"/>
                    <a:pt x="375833" y="489886"/>
                    <a:pt x="374503" y="490384"/>
                  </a:cubicBezTo>
                  <a:lnTo>
                    <a:pt x="303619" y="517061"/>
                  </a:lnTo>
                  <a:cubicBezTo>
                    <a:pt x="266323" y="531186"/>
                    <a:pt x="227079" y="538349"/>
                    <a:pt x="186975" y="538349"/>
                  </a:cubicBezTo>
                  <a:lnTo>
                    <a:pt x="111919" y="538349"/>
                  </a:lnTo>
                  <a:cubicBezTo>
                    <a:pt x="100859" y="538349"/>
                    <a:pt x="91553" y="529875"/>
                    <a:pt x="90427" y="518936"/>
                  </a:cubicBezTo>
                  <a:lnTo>
                    <a:pt x="111500" y="280960"/>
                  </a:lnTo>
                  <a:cubicBezTo>
                    <a:pt x="116593" y="222879"/>
                    <a:pt x="136192" y="166325"/>
                    <a:pt x="168157" y="117449"/>
                  </a:cubicBezTo>
                  <a:cubicBezTo>
                    <a:pt x="179380" y="100450"/>
                    <a:pt x="198165" y="90297"/>
                    <a:pt x="218405" y="90297"/>
                  </a:cubicBezTo>
                  <a:cubicBezTo>
                    <a:pt x="228786" y="90297"/>
                    <a:pt x="238678" y="92925"/>
                    <a:pt x="247808" y="98106"/>
                  </a:cubicBezTo>
                  <a:lnTo>
                    <a:pt x="290475" y="122295"/>
                  </a:lnTo>
                  <a:cubicBezTo>
                    <a:pt x="298838" y="127039"/>
                    <a:pt x="304702" y="134694"/>
                    <a:pt x="306986" y="143852"/>
                  </a:cubicBezTo>
                  <a:cubicBezTo>
                    <a:pt x="309321" y="153181"/>
                    <a:pt x="307800" y="162669"/>
                    <a:pt x="302633" y="170678"/>
                  </a:cubicBezTo>
                  <a:lnTo>
                    <a:pt x="296749" y="180077"/>
                  </a:lnTo>
                  <a:cubicBezTo>
                    <a:pt x="262408" y="234396"/>
                    <a:pt x="257297" y="300792"/>
                    <a:pt x="282433" y="359258"/>
                  </a:cubicBezTo>
                  <a:close/>
                  <a:moveTo>
                    <a:pt x="40537" y="274676"/>
                  </a:moveTo>
                  <a:cubicBezTo>
                    <a:pt x="46658" y="204974"/>
                    <a:pt x="70177" y="137089"/>
                    <a:pt x="108547" y="78377"/>
                  </a:cubicBezTo>
                  <a:cubicBezTo>
                    <a:pt x="132941" y="41230"/>
                    <a:pt x="174008" y="19050"/>
                    <a:pt x="218405" y="19050"/>
                  </a:cubicBezTo>
                  <a:cubicBezTo>
                    <a:pt x="240929" y="19050"/>
                    <a:pt x="263217" y="24943"/>
                    <a:pt x="282885" y="36109"/>
                  </a:cubicBezTo>
                  <a:lnTo>
                    <a:pt x="325631" y="60196"/>
                  </a:lnTo>
                  <a:cubicBezTo>
                    <a:pt x="351062" y="74605"/>
                    <a:pt x="368987" y="98152"/>
                    <a:pt x="376103" y="126504"/>
                  </a:cubicBezTo>
                  <a:cubicBezTo>
                    <a:pt x="383218" y="154851"/>
                    <a:pt x="378544" y="184059"/>
                    <a:pt x="362945" y="208745"/>
                  </a:cubicBezTo>
                  <a:lnTo>
                    <a:pt x="357043" y="218080"/>
                  </a:lnTo>
                  <a:cubicBezTo>
                    <a:pt x="337606" y="248826"/>
                    <a:pt x="333197" y="286671"/>
                    <a:pt x="344320" y="321033"/>
                  </a:cubicBezTo>
                  <a:lnTo>
                    <a:pt x="298580" y="348337"/>
                  </a:lnTo>
                  <a:cubicBezTo>
                    <a:pt x="277555" y="296485"/>
                    <a:pt x="282559" y="238170"/>
                    <a:pt x="312874" y="190221"/>
                  </a:cubicBezTo>
                  <a:lnTo>
                    <a:pt x="318711" y="180896"/>
                  </a:lnTo>
                  <a:cubicBezTo>
                    <a:pt x="326692" y="168520"/>
                    <a:pt x="329092" y="153721"/>
                    <a:pt x="325469" y="139233"/>
                  </a:cubicBezTo>
                  <a:cubicBezTo>
                    <a:pt x="321906" y="124969"/>
                    <a:pt x="312818" y="113068"/>
                    <a:pt x="299875" y="105724"/>
                  </a:cubicBezTo>
                  <a:lnTo>
                    <a:pt x="257208" y="81535"/>
                  </a:lnTo>
                  <a:cubicBezTo>
                    <a:pt x="245180" y="74707"/>
                    <a:pt x="232125" y="71247"/>
                    <a:pt x="218405" y="71247"/>
                  </a:cubicBezTo>
                  <a:cubicBezTo>
                    <a:pt x="191746" y="71247"/>
                    <a:pt x="167018" y="84595"/>
                    <a:pt x="152237" y="106989"/>
                  </a:cubicBezTo>
                  <a:cubicBezTo>
                    <a:pt x="118537" y="158516"/>
                    <a:pt x="97892" y="218098"/>
                    <a:pt x="92525" y="279285"/>
                  </a:cubicBezTo>
                  <a:lnTo>
                    <a:pt x="71377" y="518080"/>
                  </a:lnTo>
                  <a:cubicBezTo>
                    <a:pt x="71331" y="518582"/>
                    <a:pt x="71326" y="519089"/>
                    <a:pt x="71363" y="519592"/>
                  </a:cubicBezTo>
                  <a:cubicBezTo>
                    <a:pt x="72861" y="540790"/>
                    <a:pt x="90674" y="557399"/>
                    <a:pt x="111919" y="557399"/>
                  </a:cubicBezTo>
                  <a:lnTo>
                    <a:pt x="186975" y="557399"/>
                  </a:lnTo>
                  <a:cubicBezTo>
                    <a:pt x="229395" y="557399"/>
                    <a:pt x="270909" y="549822"/>
                    <a:pt x="310344" y="534884"/>
                  </a:cubicBezTo>
                  <a:lnTo>
                    <a:pt x="381200" y="508220"/>
                  </a:lnTo>
                  <a:cubicBezTo>
                    <a:pt x="388437" y="505504"/>
                    <a:pt x="393436" y="499946"/>
                    <a:pt x="395288" y="492561"/>
                  </a:cubicBezTo>
                  <a:cubicBezTo>
                    <a:pt x="397115" y="485259"/>
                    <a:pt x="395497" y="478055"/>
                    <a:pt x="390702" y="472246"/>
                  </a:cubicBezTo>
                  <a:lnTo>
                    <a:pt x="335478" y="405926"/>
                  </a:lnTo>
                  <a:lnTo>
                    <a:pt x="380794" y="378873"/>
                  </a:lnTo>
                  <a:lnTo>
                    <a:pt x="430834" y="438815"/>
                  </a:lnTo>
                  <a:cubicBezTo>
                    <a:pt x="446601" y="457726"/>
                    <a:pt x="452038" y="482222"/>
                    <a:pt x="445754" y="506025"/>
                  </a:cubicBezTo>
                  <a:cubicBezTo>
                    <a:pt x="439476" y="529800"/>
                    <a:pt x="422672" y="548404"/>
                    <a:pt x="399641" y="557064"/>
                  </a:cubicBezTo>
                  <a:lnTo>
                    <a:pt x="328692" y="583825"/>
                  </a:lnTo>
                  <a:cubicBezTo>
                    <a:pt x="283164" y="600926"/>
                    <a:pt x="235483" y="609600"/>
                    <a:pt x="186975" y="609600"/>
                  </a:cubicBezTo>
                  <a:lnTo>
                    <a:pt x="111919" y="609600"/>
                  </a:lnTo>
                  <a:cubicBezTo>
                    <a:pt x="60713" y="609600"/>
                    <a:pt x="19050" y="567896"/>
                    <a:pt x="19013" y="517475"/>
                  </a:cubicBezTo>
                  <a:lnTo>
                    <a:pt x="40537" y="27467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Gráfico 72">
              <a:extLst>
                <a:ext uri="{FF2B5EF4-FFF2-40B4-BE49-F238E27FC236}">
                  <a16:creationId xmlns:a16="http://schemas.microsoft.com/office/drawing/2014/main" id="{23CFAED6-4D7D-44AC-80A7-32AE86B4628D}"/>
                </a:ext>
              </a:extLst>
            </p:cNvPr>
            <p:cNvSpPr/>
            <p:nvPr/>
          </p:nvSpPr>
          <p:spPr>
            <a:xfrm>
              <a:off x="6295248" y="5381623"/>
              <a:ext cx="628650" cy="397817"/>
            </a:xfrm>
            <a:custGeom>
              <a:avLst/>
              <a:gdLst>
                <a:gd name="connsiteX0" fmla="*/ 593024 w 628650"/>
                <a:gd name="connsiteY0" fmla="*/ 99771 h 397817"/>
                <a:gd name="connsiteX1" fmla="*/ 586290 w 628650"/>
                <a:gd name="connsiteY1" fmla="*/ 96980 h 397817"/>
                <a:gd name="connsiteX2" fmla="*/ 551799 w 628650"/>
                <a:gd name="connsiteY2" fmla="*/ 96980 h 397817"/>
                <a:gd name="connsiteX3" fmla="*/ 542274 w 628650"/>
                <a:gd name="connsiteY3" fmla="*/ 106505 h 397817"/>
                <a:gd name="connsiteX4" fmla="*/ 542274 w 628650"/>
                <a:gd name="connsiteY4" fmla="*/ 143721 h 397817"/>
                <a:gd name="connsiteX5" fmla="*/ 505681 w 628650"/>
                <a:gd name="connsiteY5" fmla="*/ 143721 h 397817"/>
                <a:gd name="connsiteX6" fmla="*/ 505681 w 628650"/>
                <a:gd name="connsiteY6" fmla="*/ 125676 h 397817"/>
                <a:gd name="connsiteX7" fmla="*/ 496156 w 628650"/>
                <a:gd name="connsiteY7" fmla="*/ 116151 h 397817"/>
                <a:gd name="connsiteX8" fmla="*/ 430653 w 628650"/>
                <a:gd name="connsiteY8" fmla="*/ 116151 h 397817"/>
                <a:gd name="connsiteX9" fmla="*/ 399018 w 628650"/>
                <a:gd name="connsiteY9" fmla="*/ 76349 h 397817"/>
                <a:gd name="connsiteX10" fmla="*/ 391558 w 628650"/>
                <a:gd name="connsiteY10" fmla="*/ 72749 h 397817"/>
                <a:gd name="connsiteX11" fmla="*/ 282439 w 628650"/>
                <a:gd name="connsiteY11" fmla="*/ 72749 h 397817"/>
                <a:gd name="connsiteX12" fmla="*/ 282439 w 628650"/>
                <a:gd name="connsiteY12" fmla="*/ 19050 h 397817"/>
                <a:gd name="connsiteX13" fmla="*/ 404608 w 628650"/>
                <a:gd name="connsiteY13" fmla="*/ 19050 h 397817"/>
                <a:gd name="connsiteX14" fmla="*/ 414133 w 628650"/>
                <a:gd name="connsiteY14" fmla="*/ 9525 h 397817"/>
                <a:gd name="connsiteX15" fmla="*/ 404608 w 628650"/>
                <a:gd name="connsiteY15" fmla="*/ 0 h 397817"/>
                <a:gd name="connsiteX16" fmla="*/ 141219 w 628650"/>
                <a:gd name="connsiteY16" fmla="*/ 0 h 397817"/>
                <a:gd name="connsiteX17" fmla="*/ 131694 w 628650"/>
                <a:gd name="connsiteY17" fmla="*/ 9525 h 397817"/>
                <a:gd name="connsiteX18" fmla="*/ 141219 w 628650"/>
                <a:gd name="connsiteY18" fmla="*/ 19050 h 397817"/>
                <a:gd name="connsiteX19" fmla="*/ 263389 w 628650"/>
                <a:gd name="connsiteY19" fmla="*/ 19050 h 397817"/>
                <a:gd name="connsiteX20" fmla="*/ 263389 w 628650"/>
                <a:gd name="connsiteY20" fmla="*/ 72749 h 397817"/>
                <a:gd name="connsiteX21" fmla="*/ 157869 w 628650"/>
                <a:gd name="connsiteY21" fmla="*/ 72749 h 397817"/>
                <a:gd name="connsiteX22" fmla="*/ 150223 w 628650"/>
                <a:gd name="connsiteY22" fmla="*/ 76591 h 397817"/>
                <a:gd name="connsiteX23" fmla="*/ 120811 w 628650"/>
                <a:gd name="connsiteY23" fmla="*/ 116151 h 397817"/>
                <a:gd name="connsiteX24" fmla="*/ 79977 w 628650"/>
                <a:gd name="connsiteY24" fmla="*/ 116151 h 397817"/>
                <a:gd name="connsiteX25" fmla="*/ 70452 w 628650"/>
                <a:gd name="connsiteY25" fmla="*/ 125676 h 397817"/>
                <a:gd name="connsiteX26" fmla="*/ 70452 w 628650"/>
                <a:gd name="connsiteY26" fmla="*/ 225763 h 397817"/>
                <a:gd name="connsiteX27" fmla="*/ 19050 w 628650"/>
                <a:gd name="connsiteY27" fmla="*/ 225763 h 397817"/>
                <a:gd name="connsiteX28" fmla="*/ 19050 w 628650"/>
                <a:gd name="connsiteY28" fmla="*/ 118783 h 397817"/>
                <a:gd name="connsiteX29" fmla="*/ 9525 w 628650"/>
                <a:gd name="connsiteY29" fmla="*/ 109258 h 397817"/>
                <a:gd name="connsiteX30" fmla="*/ 0 w 628650"/>
                <a:gd name="connsiteY30" fmla="*/ 118783 h 397817"/>
                <a:gd name="connsiteX31" fmla="*/ 0 w 628650"/>
                <a:gd name="connsiteY31" fmla="*/ 351783 h 397817"/>
                <a:gd name="connsiteX32" fmla="*/ 9525 w 628650"/>
                <a:gd name="connsiteY32" fmla="*/ 361308 h 397817"/>
                <a:gd name="connsiteX33" fmla="*/ 19050 w 628650"/>
                <a:gd name="connsiteY33" fmla="*/ 351783 h 397817"/>
                <a:gd name="connsiteX34" fmla="*/ 19050 w 628650"/>
                <a:gd name="connsiteY34" fmla="*/ 244813 h 397817"/>
                <a:gd name="connsiteX35" fmla="*/ 70452 w 628650"/>
                <a:gd name="connsiteY35" fmla="*/ 244813 h 397817"/>
                <a:gd name="connsiteX36" fmla="*/ 70452 w 628650"/>
                <a:gd name="connsiteY36" fmla="*/ 344891 h 397817"/>
                <a:gd name="connsiteX37" fmla="*/ 79977 w 628650"/>
                <a:gd name="connsiteY37" fmla="*/ 354416 h 397817"/>
                <a:gd name="connsiteX38" fmla="*/ 120811 w 628650"/>
                <a:gd name="connsiteY38" fmla="*/ 354416 h 397817"/>
                <a:gd name="connsiteX39" fmla="*/ 150223 w 628650"/>
                <a:gd name="connsiteY39" fmla="*/ 393976 h 397817"/>
                <a:gd name="connsiteX40" fmla="*/ 157869 w 628650"/>
                <a:gd name="connsiteY40" fmla="*/ 397818 h 397817"/>
                <a:gd name="connsiteX41" fmla="*/ 391558 w 628650"/>
                <a:gd name="connsiteY41" fmla="*/ 397818 h 397817"/>
                <a:gd name="connsiteX42" fmla="*/ 399018 w 628650"/>
                <a:gd name="connsiteY42" fmla="*/ 394218 h 397817"/>
                <a:gd name="connsiteX43" fmla="*/ 430653 w 628650"/>
                <a:gd name="connsiteY43" fmla="*/ 354416 h 397817"/>
                <a:gd name="connsiteX44" fmla="*/ 496156 w 628650"/>
                <a:gd name="connsiteY44" fmla="*/ 354416 h 397817"/>
                <a:gd name="connsiteX45" fmla="*/ 505681 w 628650"/>
                <a:gd name="connsiteY45" fmla="*/ 344891 h 397817"/>
                <a:gd name="connsiteX46" fmla="*/ 505681 w 628650"/>
                <a:gd name="connsiteY46" fmla="*/ 326854 h 397817"/>
                <a:gd name="connsiteX47" fmla="*/ 542274 w 628650"/>
                <a:gd name="connsiteY47" fmla="*/ 326854 h 397817"/>
                <a:gd name="connsiteX48" fmla="*/ 542274 w 628650"/>
                <a:gd name="connsiteY48" fmla="*/ 364062 h 397817"/>
                <a:gd name="connsiteX49" fmla="*/ 551799 w 628650"/>
                <a:gd name="connsiteY49" fmla="*/ 373587 h 397817"/>
                <a:gd name="connsiteX50" fmla="*/ 586290 w 628650"/>
                <a:gd name="connsiteY50" fmla="*/ 373587 h 397817"/>
                <a:gd name="connsiteX51" fmla="*/ 593024 w 628650"/>
                <a:gd name="connsiteY51" fmla="*/ 370796 h 397817"/>
                <a:gd name="connsiteX52" fmla="*/ 625860 w 628650"/>
                <a:gd name="connsiteY52" fmla="*/ 337970 h 397817"/>
                <a:gd name="connsiteX53" fmla="*/ 628650 w 628650"/>
                <a:gd name="connsiteY53" fmla="*/ 331236 h 397817"/>
                <a:gd name="connsiteX54" fmla="*/ 628650 w 628650"/>
                <a:gd name="connsiteY54" fmla="*/ 139331 h 397817"/>
                <a:gd name="connsiteX55" fmla="*/ 625860 w 628650"/>
                <a:gd name="connsiteY55" fmla="*/ 132597 h 397817"/>
                <a:gd name="connsiteX56" fmla="*/ 593024 w 628650"/>
                <a:gd name="connsiteY56" fmla="*/ 99771 h 397817"/>
                <a:gd name="connsiteX57" fmla="*/ 486631 w 628650"/>
                <a:gd name="connsiteY57" fmla="*/ 335366 h 397817"/>
                <a:gd name="connsiteX58" fmla="*/ 426058 w 628650"/>
                <a:gd name="connsiteY58" fmla="*/ 335366 h 397817"/>
                <a:gd name="connsiteX59" fmla="*/ 418598 w 628650"/>
                <a:gd name="connsiteY59" fmla="*/ 338965 h 397817"/>
                <a:gd name="connsiteX60" fmla="*/ 386962 w 628650"/>
                <a:gd name="connsiteY60" fmla="*/ 378768 h 397817"/>
                <a:gd name="connsiteX61" fmla="*/ 162660 w 628650"/>
                <a:gd name="connsiteY61" fmla="*/ 378768 h 397817"/>
                <a:gd name="connsiteX62" fmla="*/ 133248 w 628650"/>
                <a:gd name="connsiteY62" fmla="*/ 339207 h 397817"/>
                <a:gd name="connsiteX63" fmla="*/ 125602 w 628650"/>
                <a:gd name="connsiteY63" fmla="*/ 335366 h 397817"/>
                <a:gd name="connsiteX64" fmla="*/ 89502 w 628650"/>
                <a:gd name="connsiteY64" fmla="*/ 335366 h 397817"/>
                <a:gd name="connsiteX65" fmla="*/ 89502 w 628650"/>
                <a:gd name="connsiteY65" fmla="*/ 135201 h 397817"/>
                <a:gd name="connsiteX66" fmla="*/ 125602 w 628650"/>
                <a:gd name="connsiteY66" fmla="*/ 135201 h 397817"/>
                <a:gd name="connsiteX67" fmla="*/ 133248 w 628650"/>
                <a:gd name="connsiteY67" fmla="*/ 131359 h 397817"/>
                <a:gd name="connsiteX68" fmla="*/ 162660 w 628650"/>
                <a:gd name="connsiteY68" fmla="*/ 91799 h 397817"/>
                <a:gd name="connsiteX69" fmla="*/ 386962 w 628650"/>
                <a:gd name="connsiteY69" fmla="*/ 91799 h 397817"/>
                <a:gd name="connsiteX70" fmla="*/ 418598 w 628650"/>
                <a:gd name="connsiteY70" fmla="*/ 131601 h 397817"/>
                <a:gd name="connsiteX71" fmla="*/ 426058 w 628650"/>
                <a:gd name="connsiteY71" fmla="*/ 135201 h 397817"/>
                <a:gd name="connsiteX72" fmla="*/ 486631 w 628650"/>
                <a:gd name="connsiteY72" fmla="*/ 135201 h 397817"/>
                <a:gd name="connsiteX73" fmla="*/ 486631 w 628650"/>
                <a:gd name="connsiteY73" fmla="*/ 335366 h 397817"/>
                <a:gd name="connsiteX74" fmla="*/ 609600 w 628650"/>
                <a:gd name="connsiteY74" fmla="*/ 327292 h 397817"/>
                <a:gd name="connsiteX75" fmla="*/ 582346 w 628650"/>
                <a:gd name="connsiteY75" fmla="*/ 354537 h 397817"/>
                <a:gd name="connsiteX76" fmla="*/ 561324 w 628650"/>
                <a:gd name="connsiteY76" fmla="*/ 354537 h 397817"/>
                <a:gd name="connsiteX77" fmla="*/ 561324 w 628650"/>
                <a:gd name="connsiteY77" fmla="*/ 317329 h 397817"/>
                <a:gd name="connsiteX78" fmla="*/ 551799 w 628650"/>
                <a:gd name="connsiteY78" fmla="*/ 307804 h 397817"/>
                <a:gd name="connsiteX79" fmla="*/ 505681 w 628650"/>
                <a:gd name="connsiteY79" fmla="*/ 307804 h 397817"/>
                <a:gd name="connsiteX80" fmla="*/ 505681 w 628650"/>
                <a:gd name="connsiteY80" fmla="*/ 162771 h 397817"/>
                <a:gd name="connsiteX81" fmla="*/ 551799 w 628650"/>
                <a:gd name="connsiteY81" fmla="*/ 162771 h 397817"/>
                <a:gd name="connsiteX82" fmla="*/ 561324 w 628650"/>
                <a:gd name="connsiteY82" fmla="*/ 153246 h 397817"/>
                <a:gd name="connsiteX83" fmla="*/ 561324 w 628650"/>
                <a:gd name="connsiteY83" fmla="*/ 116030 h 397817"/>
                <a:gd name="connsiteX84" fmla="*/ 582346 w 628650"/>
                <a:gd name="connsiteY84" fmla="*/ 116030 h 397817"/>
                <a:gd name="connsiteX85" fmla="*/ 609600 w 628650"/>
                <a:gd name="connsiteY85" fmla="*/ 143275 h 397817"/>
                <a:gd name="connsiteX86" fmla="*/ 609600 w 628650"/>
                <a:gd name="connsiteY86" fmla="*/ 327292 h 3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628650" h="397817">
                  <a:moveTo>
                    <a:pt x="593024" y="99771"/>
                  </a:moveTo>
                  <a:cubicBezTo>
                    <a:pt x="591238" y="97985"/>
                    <a:pt x="588820" y="96980"/>
                    <a:pt x="586290" y="96980"/>
                  </a:cubicBezTo>
                  <a:lnTo>
                    <a:pt x="551799" y="96980"/>
                  </a:lnTo>
                  <a:cubicBezTo>
                    <a:pt x="546534" y="96980"/>
                    <a:pt x="542274" y="101240"/>
                    <a:pt x="542274" y="106505"/>
                  </a:cubicBezTo>
                  <a:lnTo>
                    <a:pt x="542274" y="143721"/>
                  </a:lnTo>
                  <a:lnTo>
                    <a:pt x="505681" y="143721"/>
                  </a:lnTo>
                  <a:lnTo>
                    <a:pt x="505681" y="125676"/>
                  </a:lnTo>
                  <a:cubicBezTo>
                    <a:pt x="505681" y="120411"/>
                    <a:pt x="501421" y="116151"/>
                    <a:pt x="496156" y="116151"/>
                  </a:cubicBezTo>
                  <a:lnTo>
                    <a:pt x="430653" y="116151"/>
                  </a:lnTo>
                  <a:lnTo>
                    <a:pt x="399018" y="76349"/>
                  </a:lnTo>
                  <a:cubicBezTo>
                    <a:pt x="397204" y="74070"/>
                    <a:pt x="394460" y="72749"/>
                    <a:pt x="391558" y="72749"/>
                  </a:cubicBezTo>
                  <a:lnTo>
                    <a:pt x="282439" y="72749"/>
                  </a:lnTo>
                  <a:lnTo>
                    <a:pt x="282439" y="19050"/>
                  </a:lnTo>
                  <a:lnTo>
                    <a:pt x="404608" y="19050"/>
                  </a:lnTo>
                  <a:cubicBezTo>
                    <a:pt x="409873" y="19050"/>
                    <a:pt x="414133" y="14790"/>
                    <a:pt x="414133" y="9525"/>
                  </a:cubicBezTo>
                  <a:cubicBezTo>
                    <a:pt x="414133" y="4260"/>
                    <a:pt x="409873" y="0"/>
                    <a:pt x="404608" y="0"/>
                  </a:cubicBezTo>
                  <a:lnTo>
                    <a:pt x="141219" y="0"/>
                  </a:lnTo>
                  <a:cubicBezTo>
                    <a:pt x="135955" y="0"/>
                    <a:pt x="131694" y="4260"/>
                    <a:pt x="131694" y="9525"/>
                  </a:cubicBezTo>
                  <a:cubicBezTo>
                    <a:pt x="131694" y="14790"/>
                    <a:pt x="135955" y="19050"/>
                    <a:pt x="141219" y="19050"/>
                  </a:cubicBezTo>
                  <a:lnTo>
                    <a:pt x="263389" y="19050"/>
                  </a:lnTo>
                  <a:lnTo>
                    <a:pt x="263389" y="72749"/>
                  </a:lnTo>
                  <a:lnTo>
                    <a:pt x="157869" y="72749"/>
                  </a:lnTo>
                  <a:cubicBezTo>
                    <a:pt x="154856" y="72749"/>
                    <a:pt x="152019" y="74172"/>
                    <a:pt x="150223" y="76591"/>
                  </a:cubicBezTo>
                  <a:lnTo>
                    <a:pt x="120811" y="116151"/>
                  </a:lnTo>
                  <a:lnTo>
                    <a:pt x="79977" y="116151"/>
                  </a:lnTo>
                  <a:cubicBezTo>
                    <a:pt x="74712" y="116151"/>
                    <a:pt x="70452" y="120411"/>
                    <a:pt x="70452" y="125676"/>
                  </a:cubicBezTo>
                  <a:lnTo>
                    <a:pt x="70452" y="225763"/>
                  </a:lnTo>
                  <a:lnTo>
                    <a:pt x="19050" y="225763"/>
                  </a:lnTo>
                  <a:lnTo>
                    <a:pt x="19050" y="118783"/>
                  </a:lnTo>
                  <a:cubicBezTo>
                    <a:pt x="19050" y="113519"/>
                    <a:pt x="14790" y="109258"/>
                    <a:pt x="9525" y="109258"/>
                  </a:cubicBezTo>
                  <a:cubicBezTo>
                    <a:pt x="4260" y="109258"/>
                    <a:pt x="0" y="113519"/>
                    <a:pt x="0" y="118783"/>
                  </a:cubicBezTo>
                  <a:lnTo>
                    <a:pt x="0" y="351783"/>
                  </a:lnTo>
                  <a:cubicBezTo>
                    <a:pt x="0" y="357048"/>
                    <a:pt x="4260" y="361308"/>
                    <a:pt x="9525" y="361308"/>
                  </a:cubicBezTo>
                  <a:cubicBezTo>
                    <a:pt x="14790" y="361308"/>
                    <a:pt x="19050" y="357048"/>
                    <a:pt x="19050" y="351783"/>
                  </a:cubicBezTo>
                  <a:lnTo>
                    <a:pt x="19050" y="244813"/>
                  </a:lnTo>
                  <a:lnTo>
                    <a:pt x="70452" y="244813"/>
                  </a:lnTo>
                  <a:lnTo>
                    <a:pt x="70452" y="344891"/>
                  </a:lnTo>
                  <a:cubicBezTo>
                    <a:pt x="70452" y="350155"/>
                    <a:pt x="74712" y="354416"/>
                    <a:pt x="79977" y="354416"/>
                  </a:cubicBezTo>
                  <a:lnTo>
                    <a:pt x="120811" y="354416"/>
                  </a:lnTo>
                  <a:lnTo>
                    <a:pt x="150223" y="393976"/>
                  </a:lnTo>
                  <a:cubicBezTo>
                    <a:pt x="152019" y="396394"/>
                    <a:pt x="154856" y="397818"/>
                    <a:pt x="157869" y="397818"/>
                  </a:cubicBezTo>
                  <a:lnTo>
                    <a:pt x="391558" y="397818"/>
                  </a:lnTo>
                  <a:cubicBezTo>
                    <a:pt x="394460" y="397818"/>
                    <a:pt x="397204" y="396497"/>
                    <a:pt x="399018" y="394218"/>
                  </a:cubicBezTo>
                  <a:lnTo>
                    <a:pt x="430653" y="354416"/>
                  </a:lnTo>
                  <a:lnTo>
                    <a:pt x="496156" y="354416"/>
                  </a:lnTo>
                  <a:cubicBezTo>
                    <a:pt x="501421" y="354416"/>
                    <a:pt x="505681" y="350155"/>
                    <a:pt x="505681" y="344891"/>
                  </a:cubicBezTo>
                  <a:lnTo>
                    <a:pt x="505681" y="326854"/>
                  </a:lnTo>
                  <a:lnTo>
                    <a:pt x="542274" y="326854"/>
                  </a:lnTo>
                  <a:lnTo>
                    <a:pt x="542274" y="364062"/>
                  </a:lnTo>
                  <a:cubicBezTo>
                    <a:pt x="542274" y="369326"/>
                    <a:pt x="546534" y="373587"/>
                    <a:pt x="551799" y="373587"/>
                  </a:cubicBezTo>
                  <a:lnTo>
                    <a:pt x="586290" y="373587"/>
                  </a:lnTo>
                  <a:cubicBezTo>
                    <a:pt x="588820" y="373587"/>
                    <a:pt x="591238" y="372582"/>
                    <a:pt x="593024" y="370796"/>
                  </a:cubicBezTo>
                  <a:lnTo>
                    <a:pt x="625860" y="337970"/>
                  </a:lnTo>
                  <a:cubicBezTo>
                    <a:pt x="627645" y="336184"/>
                    <a:pt x="628650" y="333766"/>
                    <a:pt x="628650" y="331236"/>
                  </a:cubicBezTo>
                  <a:lnTo>
                    <a:pt x="628650" y="139331"/>
                  </a:lnTo>
                  <a:cubicBezTo>
                    <a:pt x="628650" y="136801"/>
                    <a:pt x="627645" y="134383"/>
                    <a:pt x="625860" y="132597"/>
                  </a:cubicBezTo>
                  <a:lnTo>
                    <a:pt x="593024" y="99771"/>
                  </a:lnTo>
                  <a:close/>
                  <a:moveTo>
                    <a:pt x="486631" y="335366"/>
                  </a:moveTo>
                  <a:lnTo>
                    <a:pt x="426058" y="335366"/>
                  </a:lnTo>
                  <a:cubicBezTo>
                    <a:pt x="423156" y="335366"/>
                    <a:pt x="420412" y="336686"/>
                    <a:pt x="418598" y="338965"/>
                  </a:cubicBezTo>
                  <a:lnTo>
                    <a:pt x="386962" y="378768"/>
                  </a:lnTo>
                  <a:lnTo>
                    <a:pt x="162660" y="378768"/>
                  </a:lnTo>
                  <a:lnTo>
                    <a:pt x="133248" y="339207"/>
                  </a:lnTo>
                  <a:cubicBezTo>
                    <a:pt x="131452" y="336789"/>
                    <a:pt x="128615" y="335366"/>
                    <a:pt x="125602" y="335366"/>
                  </a:cubicBezTo>
                  <a:lnTo>
                    <a:pt x="89502" y="335366"/>
                  </a:lnTo>
                  <a:lnTo>
                    <a:pt x="89502" y="135201"/>
                  </a:lnTo>
                  <a:lnTo>
                    <a:pt x="125602" y="135201"/>
                  </a:lnTo>
                  <a:cubicBezTo>
                    <a:pt x="128615" y="135201"/>
                    <a:pt x="131452" y="133778"/>
                    <a:pt x="133248" y="131359"/>
                  </a:cubicBezTo>
                  <a:lnTo>
                    <a:pt x="162660" y="91799"/>
                  </a:lnTo>
                  <a:lnTo>
                    <a:pt x="386962" y="91799"/>
                  </a:lnTo>
                  <a:lnTo>
                    <a:pt x="418598" y="131601"/>
                  </a:lnTo>
                  <a:cubicBezTo>
                    <a:pt x="420412" y="133880"/>
                    <a:pt x="423156" y="135201"/>
                    <a:pt x="426058" y="135201"/>
                  </a:cubicBezTo>
                  <a:lnTo>
                    <a:pt x="486631" y="135201"/>
                  </a:lnTo>
                  <a:lnTo>
                    <a:pt x="486631" y="335366"/>
                  </a:lnTo>
                  <a:close/>
                  <a:moveTo>
                    <a:pt x="609600" y="327292"/>
                  </a:moveTo>
                  <a:lnTo>
                    <a:pt x="582346" y="354537"/>
                  </a:lnTo>
                  <a:lnTo>
                    <a:pt x="561324" y="354537"/>
                  </a:lnTo>
                  <a:lnTo>
                    <a:pt x="561324" y="317329"/>
                  </a:lnTo>
                  <a:cubicBezTo>
                    <a:pt x="561324" y="312065"/>
                    <a:pt x="557064" y="307804"/>
                    <a:pt x="551799" y="307804"/>
                  </a:cubicBezTo>
                  <a:lnTo>
                    <a:pt x="505681" y="307804"/>
                  </a:lnTo>
                  <a:lnTo>
                    <a:pt x="505681" y="162771"/>
                  </a:lnTo>
                  <a:lnTo>
                    <a:pt x="551799" y="162771"/>
                  </a:lnTo>
                  <a:cubicBezTo>
                    <a:pt x="557064" y="162771"/>
                    <a:pt x="561324" y="158511"/>
                    <a:pt x="561324" y="153246"/>
                  </a:cubicBezTo>
                  <a:lnTo>
                    <a:pt x="561324" y="116030"/>
                  </a:lnTo>
                  <a:lnTo>
                    <a:pt x="582346" y="116030"/>
                  </a:lnTo>
                  <a:lnTo>
                    <a:pt x="609600" y="143275"/>
                  </a:lnTo>
                  <a:lnTo>
                    <a:pt x="609600" y="32729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0317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51515"/>
            </a:gs>
            <a:gs pos="100000">
              <a:schemeClr val="tx1">
                <a:lumMod val="85000"/>
                <a:lumOff val="1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2D097CF-BE22-43E9-859E-5EF8B7D84518}"/>
              </a:ext>
            </a:extLst>
          </p:cNvPr>
          <p:cNvGrpSpPr/>
          <p:nvPr/>
        </p:nvGrpSpPr>
        <p:grpSpPr>
          <a:xfrm>
            <a:off x="0" y="-28575"/>
            <a:ext cx="3428999" cy="895350"/>
            <a:chOff x="76200" y="76200"/>
            <a:chExt cx="3428999" cy="89535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B82E755-EA0A-4A13-ABFD-62801295502C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rgbClr val="F0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4070EFC-9346-46C3-98A8-C850C97A3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lum bright="10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" r="63750" b="82593"/>
            <a:stretch/>
          </p:blipFill>
          <p:spPr>
            <a:xfrm>
              <a:off x="322942" y="76200"/>
              <a:ext cx="3182257" cy="895350"/>
            </a:xfrm>
            <a:prstGeom prst="rect">
              <a:avLst/>
            </a:prstGeom>
          </p:spPr>
        </p:pic>
      </p:grpSp>
      <p:pic>
        <p:nvPicPr>
          <p:cNvPr id="6" name="Imagem 5" descr="Uma imagem contendo vermelho, pequeno, escuro, caminhão&#10;&#10;Descrição gerada automaticamente">
            <a:extLst>
              <a:ext uri="{FF2B5EF4-FFF2-40B4-BE49-F238E27FC236}">
                <a16:creationId xmlns:a16="http://schemas.microsoft.com/office/drawing/2014/main" id="{65445AA3-DFDF-421C-B361-6B01FFC1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2" b="17354"/>
          <a:stretch/>
        </p:blipFill>
        <p:spPr>
          <a:xfrm>
            <a:off x="0" y="2002971"/>
            <a:ext cx="12192000" cy="32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6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BEB3"/>
            </a:gs>
            <a:gs pos="85000">
              <a:srgbClr val="D67C6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uz, vidro, copo, mesa&#10;&#10;Descrição gerada automaticamente">
            <a:extLst>
              <a:ext uri="{FF2B5EF4-FFF2-40B4-BE49-F238E27FC236}">
                <a16:creationId xmlns:a16="http://schemas.microsoft.com/office/drawing/2014/main" id="{7DBE2DEC-E220-4566-B30E-5A263086A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276225"/>
            <a:ext cx="85725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4B8395A-71B7-40D6-B85F-EC7CFD60BBA2}"/>
              </a:ext>
            </a:extLst>
          </p:cNvPr>
          <p:cNvGrpSpPr/>
          <p:nvPr/>
        </p:nvGrpSpPr>
        <p:grpSpPr>
          <a:xfrm>
            <a:off x="0" y="-28575"/>
            <a:ext cx="3428999" cy="895350"/>
            <a:chOff x="76200" y="76200"/>
            <a:chExt cx="3428999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83980C7-9940-4592-BA5D-CF957FC6DED3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9369EC23-E741-4B19-A182-06C8E04D0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" r="63750" b="82593"/>
            <a:stretch/>
          </p:blipFill>
          <p:spPr>
            <a:xfrm>
              <a:off x="322942" y="76200"/>
              <a:ext cx="3182257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97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F09C0D-6A53-45CD-8BF1-ADB60002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12A40F2-11B3-4DA0-BF5B-1105B3E02886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2FAF0AF-2266-45AF-8E83-DEA252213C01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F02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AB6F375-2FFF-4F06-A763-4C07347FA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  <p:pic>
        <p:nvPicPr>
          <p:cNvPr id="7" name="Imagem 6" descr="Uma imagem contendo luz, vidro, copo, mesa&#10;&#10;Descrição gerada automaticamente">
            <a:extLst>
              <a:ext uri="{FF2B5EF4-FFF2-40B4-BE49-F238E27FC236}">
                <a16:creationId xmlns:a16="http://schemas.microsoft.com/office/drawing/2014/main" id="{F88C0489-7121-DC64-BB03-4B85952EA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9050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0A6F78-74C3-44BD-8C81-406B2BC5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5DC5459C-8DC2-4D00-AB6D-172529E69577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976459-E222-46D0-BA42-79A0AD26174C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FF8F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72CA863-E581-4563-B995-DFC00A3A4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3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39AD79-1D8F-4E40-B989-A5E0AC45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450C7F0F-3B15-48FF-A669-ABB7287FE0BC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1EC4E5-286C-4D0D-8848-8BF82F569B7D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0E2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70C0258-F7B9-4E8A-B7FC-F6F29B30A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74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&#10;&#10;Descrição gerada automaticamente">
            <a:extLst>
              <a:ext uri="{FF2B5EF4-FFF2-40B4-BE49-F238E27FC236}">
                <a16:creationId xmlns:a16="http://schemas.microsoft.com/office/drawing/2014/main" id="{D5C4A0C5-77FC-4A9A-9A60-C039CE5F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54" name="Gráfico 42">
            <a:extLst>
              <a:ext uri="{FF2B5EF4-FFF2-40B4-BE49-F238E27FC236}">
                <a16:creationId xmlns:a16="http://schemas.microsoft.com/office/drawing/2014/main" id="{F19C8851-9C07-4F42-80CC-7FCDA009762F}"/>
              </a:ext>
            </a:extLst>
          </p:cNvPr>
          <p:cNvGrpSpPr/>
          <p:nvPr/>
        </p:nvGrpSpPr>
        <p:grpSpPr>
          <a:xfrm>
            <a:off x="6001982" y="2912450"/>
            <a:ext cx="507970" cy="668380"/>
            <a:chOff x="-786492" y="6766748"/>
            <a:chExt cx="586014" cy="771071"/>
          </a:xfrm>
          <a:solidFill>
            <a:schemeClr val="bg1"/>
          </a:solidFill>
        </p:grpSpPr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CE433A03-0D90-4AFE-B678-9B21FDBC41BE}"/>
                </a:ext>
              </a:extLst>
            </p:cNvPr>
            <p:cNvSpPr/>
            <p:nvPr/>
          </p:nvSpPr>
          <p:spPr>
            <a:xfrm>
              <a:off x="-786492" y="7229391"/>
              <a:ext cx="586014" cy="308428"/>
            </a:xfrm>
            <a:custGeom>
              <a:avLst/>
              <a:gdLst>
                <a:gd name="connsiteX0" fmla="*/ 447221 w 586014"/>
                <a:gd name="connsiteY0" fmla="*/ 0 h 308428"/>
                <a:gd name="connsiteX1" fmla="*/ 138793 w 586014"/>
                <a:gd name="connsiteY1" fmla="*/ 0 h 308428"/>
                <a:gd name="connsiteX2" fmla="*/ 0 w 586014"/>
                <a:gd name="connsiteY2" fmla="*/ 138793 h 308428"/>
                <a:gd name="connsiteX3" fmla="*/ 0 w 586014"/>
                <a:gd name="connsiteY3" fmla="*/ 293007 h 308428"/>
                <a:gd name="connsiteX4" fmla="*/ 15421 w 586014"/>
                <a:gd name="connsiteY4" fmla="*/ 308429 h 308428"/>
                <a:gd name="connsiteX5" fmla="*/ 570593 w 586014"/>
                <a:gd name="connsiteY5" fmla="*/ 308429 h 308428"/>
                <a:gd name="connsiteX6" fmla="*/ 586014 w 586014"/>
                <a:gd name="connsiteY6" fmla="*/ 293007 h 308428"/>
                <a:gd name="connsiteX7" fmla="*/ 586014 w 586014"/>
                <a:gd name="connsiteY7" fmla="*/ 138793 h 308428"/>
                <a:gd name="connsiteX8" fmla="*/ 447221 w 586014"/>
                <a:gd name="connsiteY8" fmla="*/ 0 h 308428"/>
                <a:gd name="connsiteX9" fmla="*/ 30843 w 586014"/>
                <a:gd name="connsiteY9" fmla="*/ 138793 h 308428"/>
                <a:gd name="connsiteX10" fmla="*/ 138793 w 586014"/>
                <a:gd name="connsiteY10" fmla="*/ 30843 h 308428"/>
                <a:gd name="connsiteX11" fmla="*/ 277586 w 586014"/>
                <a:gd name="connsiteY11" fmla="*/ 30843 h 308428"/>
                <a:gd name="connsiteX12" fmla="*/ 277586 w 586014"/>
                <a:gd name="connsiteY12" fmla="*/ 277586 h 308428"/>
                <a:gd name="connsiteX13" fmla="*/ 30843 w 586014"/>
                <a:gd name="connsiteY13" fmla="*/ 277586 h 308428"/>
                <a:gd name="connsiteX14" fmla="*/ 30843 w 586014"/>
                <a:gd name="connsiteY14" fmla="*/ 138793 h 308428"/>
                <a:gd name="connsiteX15" fmla="*/ 555171 w 586014"/>
                <a:gd name="connsiteY15" fmla="*/ 277586 h 308428"/>
                <a:gd name="connsiteX16" fmla="*/ 308428 w 586014"/>
                <a:gd name="connsiteY16" fmla="*/ 277586 h 308428"/>
                <a:gd name="connsiteX17" fmla="*/ 308428 w 586014"/>
                <a:gd name="connsiteY17" fmla="*/ 30843 h 308428"/>
                <a:gd name="connsiteX18" fmla="*/ 447221 w 586014"/>
                <a:gd name="connsiteY18" fmla="*/ 30843 h 308428"/>
                <a:gd name="connsiteX19" fmla="*/ 555171 w 586014"/>
                <a:gd name="connsiteY19" fmla="*/ 138793 h 308428"/>
                <a:gd name="connsiteX20" fmla="*/ 555171 w 586014"/>
                <a:gd name="connsiteY20" fmla="*/ 277586 h 30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6014" h="308428">
                  <a:moveTo>
                    <a:pt x="447221" y="0"/>
                  </a:moveTo>
                  <a:lnTo>
                    <a:pt x="138793" y="0"/>
                  </a:lnTo>
                  <a:cubicBezTo>
                    <a:pt x="62272" y="0"/>
                    <a:pt x="0" y="62256"/>
                    <a:pt x="0" y="138793"/>
                  </a:cubicBezTo>
                  <a:lnTo>
                    <a:pt x="0" y="293007"/>
                  </a:lnTo>
                  <a:cubicBezTo>
                    <a:pt x="0" y="301535"/>
                    <a:pt x="6909" y="308429"/>
                    <a:pt x="15421" y="308429"/>
                  </a:cubicBezTo>
                  <a:lnTo>
                    <a:pt x="570593" y="308429"/>
                  </a:lnTo>
                  <a:cubicBezTo>
                    <a:pt x="579121" y="308429"/>
                    <a:pt x="586014" y="301535"/>
                    <a:pt x="586014" y="293007"/>
                  </a:cubicBezTo>
                  <a:lnTo>
                    <a:pt x="586014" y="138793"/>
                  </a:lnTo>
                  <a:cubicBezTo>
                    <a:pt x="586014" y="62256"/>
                    <a:pt x="523758" y="0"/>
                    <a:pt x="447221" y="0"/>
                  </a:cubicBezTo>
                  <a:close/>
                  <a:moveTo>
                    <a:pt x="30843" y="138793"/>
                  </a:moveTo>
                  <a:cubicBezTo>
                    <a:pt x="30843" y="79282"/>
                    <a:pt x="79266" y="30843"/>
                    <a:pt x="138793" y="30843"/>
                  </a:cubicBezTo>
                  <a:lnTo>
                    <a:pt x="277586" y="30843"/>
                  </a:lnTo>
                  <a:lnTo>
                    <a:pt x="277586" y="277586"/>
                  </a:lnTo>
                  <a:lnTo>
                    <a:pt x="30843" y="277586"/>
                  </a:lnTo>
                  <a:lnTo>
                    <a:pt x="30843" y="138793"/>
                  </a:lnTo>
                  <a:close/>
                  <a:moveTo>
                    <a:pt x="555171" y="277586"/>
                  </a:moveTo>
                  <a:lnTo>
                    <a:pt x="308428" y="277586"/>
                  </a:lnTo>
                  <a:lnTo>
                    <a:pt x="308428" y="30843"/>
                  </a:lnTo>
                  <a:lnTo>
                    <a:pt x="447221" y="30843"/>
                  </a:lnTo>
                  <a:cubicBezTo>
                    <a:pt x="506733" y="30843"/>
                    <a:pt x="555171" y="79282"/>
                    <a:pt x="555171" y="138793"/>
                  </a:cubicBezTo>
                  <a:lnTo>
                    <a:pt x="555171" y="27758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54109A66-0BD6-4459-AA89-71509DC8C02D}"/>
                </a:ext>
              </a:extLst>
            </p:cNvPr>
            <p:cNvSpPr/>
            <p:nvPr/>
          </p:nvSpPr>
          <p:spPr>
            <a:xfrm>
              <a:off x="-431799" y="7306498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E12F6A3A-4C7C-45A8-8F92-01D40B7EB39E}"/>
                </a:ext>
              </a:extLst>
            </p:cNvPr>
            <p:cNvSpPr/>
            <p:nvPr/>
          </p:nvSpPr>
          <p:spPr>
            <a:xfrm>
              <a:off x="-431799" y="7399027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70ABD9A-431A-40A9-A5B8-DD51ABEC6B9B}"/>
                </a:ext>
              </a:extLst>
            </p:cNvPr>
            <p:cNvSpPr/>
            <p:nvPr/>
          </p:nvSpPr>
          <p:spPr>
            <a:xfrm>
              <a:off x="-696336" y="6766748"/>
              <a:ext cx="405709" cy="400957"/>
            </a:xfrm>
            <a:custGeom>
              <a:avLst/>
              <a:gdLst>
                <a:gd name="connsiteX0" fmla="*/ 33216 w 405709"/>
                <a:gd name="connsiteY0" fmla="*/ 204704 h 400957"/>
                <a:gd name="connsiteX1" fmla="*/ 33216 w 405709"/>
                <a:gd name="connsiteY1" fmla="*/ 231321 h 400957"/>
                <a:gd name="connsiteX2" fmla="*/ 202851 w 405709"/>
                <a:gd name="connsiteY2" fmla="*/ 400957 h 400957"/>
                <a:gd name="connsiteX3" fmla="*/ 372487 w 405709"/>
                <a:gd name="connsiteY3" fmla="*/ 231321 h 400957"/>
                <a:gd name="connsiteX4" fmla="*/ 372487 w 405709"/>
                <a:gd name="connsiteY4" fmla="*/ 204704 h 400957"/>
                <a:gd name="connsiteX5" fmla="*/ 402929 w 405709"/>
                <a:gd name="connsiteY5" fmla="*/ 142324 h 400957"/>
                <a:gd name="connsiteX6" fmla="*/ 381138 w 405709"/>
                <a:gd name="connsiteY6" fmla="*/ 50844 h 400957"/>
                <a:gd name="connsiteX7" fmla="*/ 279049 w 405709"/>
                <a:gd name="connsiteY7" fmla="*/ 0 h 400957"/>
                <a:gd name="connsiteX8" fmla="*/ 202851 w 405709"/>
                <a:gd name="connsiteY8" fmla="*/ 29162 h 400957"/>
                <a:gd name="connsiteX9" fmla="*/ 126654 w 405709"/>
                <a:gd name="connsiteY9" fmla="*/ 0 h 400957"/>
                <a:gd name="connsiteX10" fmla="*/ 24564 w 405709"/>
                <a:gd name="connsiteY10" fmla="*/ 50860 h 400957"/>
                <a:gd name="connsiteX11" fmla="*/ 2789 w 405709"/>
                <a:gd name="connsiteY11" fmla="*/ 142340 h 400957"/>
                <a:gd name="connsiteX12" fmla="*/ 33216 w 405709"/>
                <a:gd name="connsiteY12" fmla="*/ 204704 h 400957"/>
                <a:gd name="connsiteX13" fmla="*/ 341644 w 405709"/>
                <a:gd name="connsiteY13" fmla="*/ 231321 h 400957"/>
                <a:gd name="connsiteX14" fmla="*/ 202851 w 405709"/>
                <a:gd name="connsiteY14" fmla="*/ 370114 h 400957"/>
                <a:gd name="connsiteX15" fmla="*/ 64058 w 405709"/>
                <a:gd name="connsiteY15" fmla="*/ 231306 h 400957"/>
                <a:gd name="connsiteX16" fmla="*/ 64058 w 405709"/>
                <a:gd name="connsiteY16" fmla="*/ 215900 h 400957"/>
                <a:gd name="connsiteX17" fmla="*/ 341644 w 405709"/>
                <a:gd name="connsiteY17" fmla="*/ 215900 h 400957"/>
                <a:gd name="connsiteX18" fmla="*/ 341644 w 405709"/>
                <a:gd name="connsiteY18" fmla="*/ 231321 h 400957"/>
                <a:gd name="connsiteX19" fmla="*/ 48760 w 405709"/>
                <a:gd name="connsiteY19" fmla="*/ 69998 h 400957"/>
                <a:gd name="connsiteX20" fmla="*/ 126654 w 405709"/>
                <a:gd name="connsiteY20" fmla="*/ 30843 h 400957"/>
                <a:gd name="connsiteX21" fmla="*/ 191378 w 405709"/>
                <a:gd name="connsiteY21" fmla="*/ 61069 h 400957"/>
                <a:gd name="connsiteX22" fmla="*/ 202851 w 405709"/>
                <a:gd name="connsiteY22" fmla="*/ 66189 h 400957"/>
                <a:gd name="connsiteX23" fmla="*/ 214309 w 405709"/>
                <a:gd name="connsiteY23" fmla="*/ 61084 h 400957"/>
                <a:gd name="connsiteX24" fmla="*/ 279049 w 405709"/>
                <a:gd name="connsiteY24" fmla="*/ 30843 h 400957"/>
                <a:gd name="connsiteX25" fmla="*/ 356942 w 405709"/>
                <a:gd name="connsiteY25" fmla="*/ 69998 h 400957"/>
                <a:gd name="connsiteX26" fmla="*/ 372888 w 405709"/>
                <a:gd name="connsiteY26" fmla="*/ 135246 h 400957"/>
                <a:gd name="connsiteX27" fmla="*/ 348229 w 405709"/>
                <a:gd name="connsiteY27" fmla="*/ 185057 h 400957"/>
                <a:gd name="connsiteX28" fmla="*/ 57474 w 405709"/>
                <a:gd name="connsiteY28" fmla="*/ 185057 h 400957"/>
                <a:gd name="connsiteX29" fmla="*/ 32815 w 405709"/>
                <a:gd name="connsiteY29" fmla="*/ 135246 h 400957"/>
                <a:gd name="connsiteX30" fmla="*/ 48760 w 405709"/>
                <a:gd name="connsiteY30" fmla="*/ 69998 h 40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5709" h="400957">
                  <a:moveTo>
                    <a:pt x="33216" y="204704"/>
                  </a:moveTo>
                  <a:lnTo>
                    <a:pt x="33216" y="231321"/>
                  </a:lnTo>
                  <a:cubicBezTo>
                    <a:pt x="33216" y="324852"/>
                    <a:pt x="109320" y="400957"/>
                    <a:pt x="202851" y="400957"/>
                  </a:cubicBezTo>
                  <a:cubicBezTo>
                    <a:pt x="296382" y="400957"/>
                    <a:pt x="372487" y="324852"/>
                    <a:pt x="372487" y="231321"/>
                  </a:cubicBezTo>
                  <a:lnTo>
                    <a:pt x="372487" y="204704"/>
                  </a:lnTo>
                  <a:cubicBezTo>
                    <a:pt x="379874" y="192120"/>
                    <a:pt x="399089" y="158579"/>
                    <a:pt x="402929" y="142324"/>
                  </a:cubicBezTo>
                  <a:cubicBezTo>
                    <a:pt x="410408" y="110556"/>
                    <a:pt x="402682" y="78063"/>
                    <a:pt x="381138" y="50844"/>
                  </a:cubicBezTo>
                  <a:cubicBezTo>
                    <a:pt x="356294" y="19493"/>
                    <a:pt x="317186" y="0"/>
                    <a:pt x="279049" y="0"/>
                  </a:cubicBezTo>
                  <a:cubicBezTo>
                    <a:pt x="251136" y="0"/>
                    <a:pt x="224565" y="10255"/>
                    <a:pt x="202851" y="29162"/>
                  </a:cubicBezTo>
                  <a:cubicBezTo>
                    <a:pt x="181138" y="10255"/>
                    <a:pt x="154598" y="0"/>
                    <a:pt x="126654" y="0"/>
                  </a:cubicBezTo>
                  <a:cubicBezTo>
                    <a:pt x="88517" y="0"/>
                    <a:pt x="49393" y="19493"/>
                    <a:pt x="24564" y="50860"/>
                  </a:cubicBezTo>
                  <a:cubicBezTo>
                    <a:pt x="3020" y="78079"/>
                    <a:pt x="-4706" y="110572"/>
                    <a:pt x="2789" y="142340"/>
                  </a:cubicBezTo>
                  <a:cubicBezTo>
                    <a:pt x="6629" y="158579"/>
                    <a:pt x="25813" y="192120"/>
                    <a:pt x="33216" y="204704"/>
                  </a:cubicBezTo>
                  <a:close/>
                  <a:moveTo>
                    <a:pt x="341644" y="231321"/>
                  </a:moveTo>
                  <a:cubicBezTo>
                    <a:pt x="341644" y="307842"/>
                    <a:pt x="279388" y="370114"/>
                    <a:pt x="202851" y="370114"/>
                  </a:cubicBezTo>
                  <a:cubicBezTo>
                    <a:pt x="126315" y="370114"/>
                    <a:pt x="64058" y="307842"/>
                    <a:pt x="64058" y="231306"/>
                  </a:cubicBezTo>
                  <a:lnTo>
                    <a:pt x="64058" y="215900"/>
                  </a:lnTo>
                  <a:lnTo>
                    <a:pt x="341644" y="215900"/>
                  </a:lnTo>
                  <a:lnTo>
                    <a:pt x="341644" y="231321"/>
                  </a:lnTo>
                  <a:close/>
                  <a:moveTo>
                    <a:pt x="48760" y="69998"/>
                  </a:moveTo>
                  <a:cubicBezTo>
                    <a:pt x="67590" y="46218"/>
                    <a:pt x="98155" y="30843"/>
                    <a:pt x="126654" y="30843"/>
                  </a:cubicBezTo>
                  <a:cubicBezTo>
                    <a:pt x="150866" y="30843"/>
                    <a:pt x="173859" y="41576"/>
                    <a:pt x="191378" y="61069"/>
                  </a:cubicBezTo>
                  <a:cubicBezTo>
                    <a:pt x="194308" y="64323"/>
                    <a:pt x="198472" y="66189"/>
                    <a:pt x="202851" y="66189"/>
                  </a:cubicBezTo>
                  <a:cubicBezTo>
                    <a:pt x="207231" y="66189"/>
                    <a:pt x="211395" y="64338"/>
                    <a:pt x="214309" y="61084"/>
                  </a:cubicBezTo>
                  <a:cubicBezTo>
                    <a:pt x="231859" y="41576"/>
                    <a:pt x="254852" y="30843"/>
                    <a:pt x="279049" y="30843"/>
                  </a:cubicBezTo>
                  <a:cubicBezTo>
                    <a:pt x="307547" y="30843"/>
                    <a:pt x="338113" y="46218"/>
                    <a:pt x="356942" y="69998"/>
                  </a:cubicBezTo>
                  <a:cubicBezTo>
                    <a:pt x="372518" y="89676"/>
                    <a:pt x="378177" y="112839"/>
                    <a:pt x="372888" y="135246"/>
                  </a:cubicBezTo>
                  <a:cubicBezTo>
                    <a:pt x="370837" y="143913"/>
                    <a:pt x="358438" y="167369"/>
                    <a:pt x="348229" y="185057"/>
                  </a:cubicBezTo>
                  <a:lnTo>
                    <a:pt x="57474" y="185057"/>
                  </a:lnTo>
                  <a:cubicBezTo>
                    <a:pt x="47265" y="167384"/>
                    <a:pt x="34850" y="143913"/>
                    <a:pt x="32815" y="135246"/>
                  </a:cubicBezTo>
                  <a:cubicBezTo>
                    <a:pt x="27525" y="112839"/>
                    <a:pt x="33185" y="89676"/>
                    <a:pt x="48760" y="69998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9" name="Gráfico 44">
            <a:extLst>
              <a:ext uri="{FF2B5EF4-FFF2-40B4-BE49-F238E27FC236}">
                <a16:creationId xmlns:a16="http://schemas.microsoft.com/office/drawing/2014/main" id="{7AABD1E6-C4CD-454F-9AFC-DB5DAFBC304E}"/>
              </a:ext>
            </a:extLst>
          </p:cNvPr>
          <p:cNvGrpSpPr/>
          <p:nvPr/>
        </p:nvGrpSpPr>
        <p:grpSpPr>
          <a:xfrm>
            <a:off x="5948511" y="4090560"/>
            <a:ext cx="614912" cy="668382"/>
            <a:chOff x="-2213395" y="6524874"/>
            <a:chExt cx="709385" cy="771071"/>
          </a:xfrm>
          <a:solidFill>
            <a:schemeClr val="bg1"/>
          </a:solidFill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F4922490-C51A-4CBD-B47E-532BA31460EC}"/>
                </a:ext>
              </a:extLst>
            </p:cNvPr>
            <p:cNvSpPr/>
            <p:nvPr/>
          </p:nvSpPr>
          <p:spPr>
            <a:xfrm>
              <a:off x="-2213395" y="6524874"/>
              <a:ext cx="709385" cy="771071"/>
            </a:xfrm>
            <a:custGeom>
              <a:avLst/>
              <a:gdLst>
                <a:gd name="connsiteX0" fmla="*/ 693964 w 709385"/>
                <a:gd name="connsiteY0" fmla="*/ 123371 h 771071"/>
                <a:gd name="connsiteX1" fmla="*/ 524328 w 709385"/>
                <a:gd name="connsiteY1" fmla="*/ 123371 h 771071"/>
                <a:gd name="connsiteX2" fmla="*/ 524328 w 709385"/>
                <a:gd name="connsiteY2" fmla="*/ 77107 h 771071"/>
                <a:gd name="connsiteX3" fmla="*/ 447221 w 709385"/>
                <a:gd name="connsiteY3" fmla="*/ 0 h 771071"/>
                <a:gd name="connsiteX4" fmla="*/ 293007 w 709385"/>
                <a:gd name="connsiteY4" fmla="*/ 0 h 771071"/>
                <a:gd name="connsiteX5" fmla="*/ 215900 w 709385"/>
                <a:gd name="connsiteY5" fmla="*/ 77107 h 771071"/>
                <a:gd name="connsiteX6" fmla="*/ 215900 w 709385"/>
                <a:gd name="connsiteY6" fmla="*/ 123371 h 771071"/>
                <a:gd name="connsiteX7" fmla="*/ 15421 w 709385"/>
                <a:gd name="connsiteY7" fmla="*/ 123371 h 771071"/>
                <a:gd name="connsiteX8" fmla="*/ 0 w 709385"/>
                <a:gd name="connsiteY8" fmla="*/ 138793 h 771071"/>
                <a:gd name="connsiteX9" fmla="*/ 0 w 709385"/>
                <a:gd name="connsiteY9" fmla="*/ 354693 h 771071"/>
                <a:gd name="connsiteX10" fmla="*/ 15421 w 709385"/>
                <a:gd name="connsiteY10" fmla="*/ 370114 h 771071"/>
                <a:gd name="connsiteX11" fmla="*/ 154230 w 709385"/>
                <a:gd name="connsiteY11" fmla="*/ 370114 h 771071"/>
                <a:gd name="connsiteX12" fmla="*/ 154214 w 709385"/>
                <a:gd name="connsiteY12" fmla="*/ 440667 h 771071"/>
                <a:gd name="connsiteX13" fmla="*/ 30843 w 709385"/>
                <a:gd name="connsiteY13" fmla="*/ 632278 h 771071"/>
                <a:gd name="connsiteX14" fmla="*/ 71494 w 709385"/>
                <a:gd name="connsiteY14" fmla="*/ 730420 h 771071"/>
                <a:gd name="connsiteX15" fmla="*/ 169636 w 709385"/>
                <a:gd name="connsiteY15" fmla="*/ 771071 h 771071"/>
                <a:gd name="connsiteX16" fmla="*/ 308428 w 709385"/>
                <a:gd name="connsiteY16" fmla="*/ 632278 h 771071"/>
                <a:gd name="connsiteX17" fmla="*/ 185057 w 709385"/>
                <a:gd name="connsiteY17" fmla="*/ 440667 h 771071"/>
                <a:gd name="connsiteX18" fmla="*/ 185072 w 709385"/>
                <a:gd name="connsiteY18" fmla="*/ 370114 h 771071"/>
                <a:gd name="connsiteX19" fmla="*/ 385536 w 709385"/>
                <a:gd name="connsiteY19" fmla="*/ 370114 h 771071"/>
                <a:gd name="connsiteX20" fmla="*/ 400957 w 709385"/>
                <a:gd name="connsiteY20" fmla="*/ 354693 h 771071"/>
                <a:gd name="connsiteX21" fmla="*/ 400957 w 709385"/>
                <a:gd name="connsiteY21" fmla="*/ 308429 h 771071"/>
                <a:gd name="connsiteX22" fmla="*/ 693964 w 709385"/>
                <a:gd name="connsiteY22" fmla="*/ 308429 h 771071"/>
                <a:gd name="connsiteX23" fmla="*/ 709385 w 709385"/>
                <a:gd name="connsiteY23" fmla="*/ 293007 h 771071"/>
                <a:gd name="connsiteX24" fmla="*/ 709385 w 709385"/>
                <a:gd name="connsiteY24" fmla="*/ 138793 h 771071"/>
                <a:gd name="connsiteX25" fmla="*/ 693964 w 709385"/>
                <a:gd name="connsiteY25" fmla="*/ 123371 h 771071"/>
                <a:gd name="connsiteX26" fmla="*/ 61686 w 709385"/>
                <a:gd name="connsiteY26" fmla="*/ 632278 h 771071"/>
                <a:gd name="connsiteX27" fmla="*/ 154214 w 709385"/>
                <a:gd name="connsiteY27" fmla="*/ 484773 h 771071"/>
                <a:gd name="connsiteX28" fmla="*/ 154230 w 709385"/>
                <a:gd name="connsiteY28" fmla="*/ 739010 h 771071"/>
                <a:gd name="connsiteX29" fmla="*/ 93315 w 709385"/>
                <a:gd name="connsiteY29" fmla="*/ 708599 h 771071"/>
                <a:gd name="connsiteX30" fmla="*/ 61686 w 709385"/>
                <a:gd name="connsiteY30" fmla="*/ 632278 h 771071"/>
                <a:gd name="connsiteX31" fmla="*/ 277586 w 709385"/>
                <a:gd name="connsiteY31" fmla="*/ 632278 h 771071"/>
                <a:gd name="connsiteX32" fmla="*/ 185072 w 709385"/>
                <a:gd name="connsiteY32" fmla="*/ 738995 h 771071"/>
                <a:gd name="connsiteX33" fmla="*/ 185057 w 709385"/>
                <a:gd name="connsiteY33" fmla="*/ 484773 h 771071"/>
                <a:gd name="connsiteX34" fmla="*/ 277586 w 709385"/>
                <a:gd name="connsiteY34" fmla="*/ 632278 h 771071"/>
                <a:gd name="connsiteX35" fmla="*/ 246743 w 709385"/>
                <a:gd name="connsiteY35" fmla="*/ 77107 h 771071"/>
                <a:gd name="connsiteX36" fmla="*/ 293007 w 709385"/>
                <a:gd name="connsiteY36" fmla="*/ 30843 h 771071"/>
                <a:gd name="connsiteX37" fmla="*/ 447221 w 709385"/>
                <a:gd name="connsiteY37" fmla="*/ 30843 h 771071"/>
                <a:gd name="connsiteX38" fmla="*/ 493486 w 709385"/>
                <a:gd name="connsiteY38" fmla="*/ 77107 h 771071"/>
                <a:gd name="connsiteX39" fmla="*/ 493486 w 709385"/>
                <a:gd name="connsiteY39" fmla="*/ 123371 h 771071"/>
                <a:gd name="connsiteX40" fmla="*/ 246743 w 709385"/>
                <a:gd name="connsiteY40" fmla="*/ 123371 h 771071"/>
                <a:gd name="connsiteX41" fmla="*/ 246743 w 709385"/>
                <a:gd name="connsiteY41" fmla="*/ 77107 h 771071"/>
                <a:gd name="connsiteX42" fmla="*/ 678543 w 709385"/>
                <a:gd name="connsiteY42" fmla="*/ 277586 h 771071"/>
                <a:gd name="connsiteX43" fmla="*/ 385536 w 709385"/>
                <a:gd name="connsiteY43" fmla="*/ 277586 h 771071"/>
                <a:gd name="connsiteX44" fmla="*/ 370114 w 709385"/>
                <a:gd name="connsiteY44" fmla="*/ 293007 h 771071"/>
                <a:gd name="connsiteX45" fmla="*/ 370114 w 709385"/>
                <a:gd name="connsiteY45" fmla="*/ 339271 h 771071"/>
                <a:gd name="connsiteX46" fmla="*/ 30843 w 709385"/>
                <a:gd name="connsiteY46" fmla="*/ 339271 h 771071"/>
                <a:gd name="connsiteX47" fmla="*/ 30843 w 709385"/>
                <a:gd name="connsiteY47" fmla="*/ 154214 h 771071"/>
                <a:gd name="connsiteX48" fmla="*/ 678543 w 709385"/>
                <a:gd name="connsiteY48" fmla="*/ 154214 h 771071"/>
                <a:gd name="connsiteX49" fmla="*/ 678543 w 709385"/>
                <a:gd name="connsiteY49" fmla="*/ 277586 h 77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09385" h="771071">
                  <a:moveTo>
                    <a:pt x="693964" y="123371"/>
                  </a:moveTo>
                  <a:lnTo>
                    <a:pt x="524328" y="123371"/>
                  </a:lnTo>
                  <a:lnTo>
                    <a:pt x="524328" y="77107"/>
                  </a:lnTo>
                  <a:cubicBezTo>
                    <a:pt x="524328" y="34590"/>
                    <a:pt x="489738" y="0"/>
                    <a:pt x="447221" y="0"/>
                  </a:cubicBezTo>
                  <a:lnTo>
                    <a:pt x="293007" y="0"/>
                  </a:lnTo>
                  <a:cubicBezTo>
                    <a:pt x="250490" y="0"/>
                    <a:pt x="215900" y="34590"/>
                    <a:pt x="215900" y="77107"/>
                  </a:cubicBezTo>
                  <a:lnTo>
                    <a:pt x="215900" y="123371"/>
                  </a:lnTo>
                  <a:lnTo>
                    <a:pt x="15421" y="123371"/>
                  </a:lnTo>
                  <a:cubicBezTo>
                    <a:pt x="6909" y="123371"/>
                    <a:pt x="0" y="130280"/>
                    <a:pt x="0" y="138793"/>
                  </a:cubicBezTo>
                  <a:lnTo>
                    <a:pt x="0" y="354693"/>
                  </a:lnTo>
                  <a:cubicBezTo>
                    <a:pt x="0" y="363205"/>
                    <a:pt x="6909" y="370114"/>
                    <a:pt x="15421" y="370114"/>
                  </a:cubicBezTo>
                  <a:lnTo>
                    <a:pt x="154230" y="370114"/>
                  </a:lnTo>
                  <a:lnTo>
                    <a:pt x="154214" y="440667"/>
                  </a:lnTo>
                  <a:cubicBezTo>
                    <a:pt x="128954" y="465264"/>
                    <a:pt x="30843" y="565118"/>
                    <a:pt x="30843" y="632278"/>
                  </a:cubicBezTo>
                  <a:cubicBezTo>
                    <a:pt x="30843" y="669336"/>
                    <a:pt x="45277" y="704204"/>
                    <a:pt x="71494" y="730420"/>
                  </a:cubicBezTo>
                  <a:cubicBezTo>
                    <a:pt x="97710" y="756621"/>
                    <a:pt x="132563" y="771071"/>
                    <a:pt x="169636" y="771071"/>
                  </a:cubicBezTo>
                  <a:cubicBezTo>
                    <a:pt x="246172" y="771071"/>
                    <a:pt x="308428" y="708815"/>
                    <a:pt x="308428" y="632278"/>
                  </a:cubicBezTo>
                  <a:cubicBezTo>
                    <a:pt x="308428" y="565134"/>
                    <a:pt x="210317" y="465264"/>
                    <a:pt x="185057" y="440667"/>
                  </a:cubicBezTo>
                  <a:lnTo>
                    <a:pt x="185072" y="370114"/>
                  </a:lnTo>
                  <a:lnTo>
                    <a:pt x="385536" y="370114"/>
                  </a:lnTo>
                  <a:cubicBezTo>
                    <a:pt x="394064" y="370114"/>
                    <a:pt x="400957" y="363205"/>
                    <a:pt x="400957" y="354693"/>
                  </a:cubicBezTo>
                  <a:lnTo>
                    <a:pt x="400957" y="308429"/>
                  </a:lnTo>
                  <a:lnTo>
                    <a:pt x="693964" y="308429"/>
                  </a:lnTo>
                  <a:cubicBezTo>
                    <a:pt x="702492" y="308429"/>
                    <a:pt x="709385" y="301520"/>
                    <a:pt x="709385" y="293007"/>
                  </a:cubicBezTo>
                  <a:lnTo>
                    <a:pt x="709385" y="138793"/>
                  </a:lnTo>
                  <a:cubicBezTo>
                    <a:pt x="709385" y="130280"/>
                    <a:pt x="702492" y="123371"/>
                    <a:pt x="693964" y="123371"/>
                  </a:cubicBezTo>
                  <a:close/>
                  <a:moveTo>
                    <a:pt x="61686" y="632278"/>
                  </a:moveTo>
                  <a:cubicBezTo>
                    <a:pt x="61686" y="592322"/>
                    <a:pt x="115491" y="526086"/>
                    <a:pt x="154214" y="484773"/>
                  </a:cubicBezTo>
                  <a:lnTo>
                    <a:pt x="154230" y="739010"/>
                  </a:lnTo>
                  <a:cubicBezTo>
                    <a:pt x="131252" y="735741"/>
                    <a:pt x="110016" y="725301"/>
                    <a:pt x="93315" y="708599"/>
                  </a:cubicBezTo>
                  <a:cubicBezTo>
                    <a:pt x="72928" y="688212"/>
                    <a:pt x="61686" y="661101"/>
                    <a:pt x="61686" y="632278"/>
                  </a:cubicBezTo>
                  <a:close/>
                  <a:moveTo>
                    <a:pt x="277586" y="632278"/>
                  </a:moveTo>
                  <a:cubicBezTo>
                    <a:pt x="277586" y="686562"/>
                    <a:pt x="237289" y="731484"/>
                    <a:pt x="185072" y="738995"/>
                  </a:cubicBezTo>
                  <a:lnTo>
                    <a:pt x="185057" y="484773"/>
                  </a:lnTo>
                  <a:cubicBezTo>
                    <a:pt x="223780" y="526040"/>
                    <a:pt x="277586" y="592275"/>
                    <a:pt x="277586" y="632278"/>
                  </a:cubicBezTo>
                  <a:close/>
                  <a:moveTo>
                    <a:pt x="246743" y="77107"/>
                  </a:moveTo>
                  <a:cubicBezTo>
                    <a:pt x="246743" y="51600"/>
                    <a:pt x="267500" y="30843"/>
                    <a:pt x="293007" y="30843"/>
                  </a:cubicBezTo>
                  <a:lnTo>
                    <a:pt x="447221" y="30843"/>
                  </a:lnTo>
                  <a:cubicBezTo>
                    <a:pt x="472728" y="30843"/>
                    <a:pt x="493486" y="51600"/>
                    <a:pt x="493486" y="77107"/>
                  </a:cubicBezTo>
                  <a:lnTo>
                    <a:pt x="493486" y="123371"/>
                  </a:lnTo>
                  <a:lnTo>
                    <a:pt x="246743" y="123371"/>
                  </a:lnTo>
                  <a:lnTo>
                    <a:pt x="246743" y="77107"/>
                  </a:lnTo>
                  <a:close/>
                  <a:moveTo>
                    <a:pt x="678543" y="277586"/>
                  </a:moveTo>
                  <a:lnTo>
                    <a:pt x="385536" y="277586"/>
                  </a:lnTo>
                  <a:cubicBezTo>
                    <a:pt x="377007" y="277586"/>
                    <a:pt x="370114" y="284494"/>
                    <a:pt x="370114" y="293007"/>
                  </a:cubicBezTo>
                  <a:lnTo>
                    <a:pt x="370114" y="339271"/>
                  </a:lnTo>
                  <a:lnTo>
                    <a:pt x="30843" y="339271"/>
                  </a:lnTo>
                  <a:lnTo>
                    <a:pt x="30843" y="154214"/>
                  </a:lnTo>
                  <a:lnTo>
                    <a:pt x="678543" y="154214"/>
                  </a:lnTo>
                  <a:lnTo>
                    <a:pt x="678543" y="27758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C3149757-AE07-4822-A580-82DF0D1BB0F0}"/>
                </a:ext>
              </a:extLst>
            </p:cNvPr>
            <p:cNvSpPr/>
            <p:nvPr/>
          </p:nvSpPr>
          <p:spPr>
            <a:xfrm>
              <a:off x="-2120866" y="6740774"/>
              <a:ext cx="30842" cy="61685"/>
            </a:xfrm>
            <a:custGeom>
              <a:avLst/>
              <a:gdLst>
                <a:gd name="connsiteX0" fmla="*/ 15421 w 30842"/>
                <a:gd name="connsiteY0" fmla="*/ 0 h 61685"/>
                <a:gd name="connsiteX1" fmla="*/ 0 w 30842"/>
                <a:gd name="connsiteY1" fmla="*/ 15421 h 61685"/>
                <a:gd name="connsiteX2" fmla="*/ 0 w 30842"/>
                <a:gd name="connsiteY2" fmla="*/ 46264 h 61685"/>
                <a:gd name="connsiteX3" fmla="*/ 15421 w 30842"/>
                <a:gd name="connsiteY3" fmla="*/ 61686 h 61685"/>
                <a:gd name="connsiteX4" fmla="*/ 30843 w 30842"/>
                <a:gd name="connsiteY4" fmla="*/ 46264 h 61685"/>
                <a:gd name="connsiteX5" fmla="*/ 30843 w 30842"/>
                <a:gd name="connsiteY5" fmla="*/ 15421 h 61685"/>
                <a:gd name="connsiteX6" fmla="*/ 15421 w 30842"/>
                <a:gd name="connsiteY6" fmla="*/ 0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61685">
                  <a:moveTo>
                    <a:pt x="15421" y="0"/>
                  </a:moveTo>
                  <a:cubicBezTo>
                    <a:pt x="6909" y="0"/>
                    <a:pt x="0" y="6909"/>
                    <a:pt x="0" y="15421"/>
                  </a:cubicBezTo>
                  <a:lnTo>
                    <a:pt x="0" y="46264"/>
                  </a:lnTo>
                  <a:cubicBezTo>
                    <a:pt x="0" y="54777"/>
                    <a:pt x="6909" y="61686"/>
                    <a:pt x="15421" y="61686"/>
                  </a:cubicBezTo>
                  <a:cubicBezTo>
                    <a:pt x="23934" y="61686"/>
                    <a:pt x="30843" y="54777"/>
                    <a:pt x="30843" y="46264"/>
                  </a:cubicBezTo>
                  <a:lnTo>
                    <a:pt x="30843" y="15421"/>
                  </a:lnTo>
                  <a:cubicBezTo>
                    <a:pt x="30843" y="6909"/>
                    <a:pt x="23934" y="0"/>
                    <a:pt x="15421" y="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4BF4A10-C3D5-4047-A208-FCF0DCA40D3B}"/>
                </a:ext>
              </a:extLst>
            </p:cNvPr>
            <p:cNvSpPr/>
            <p:nvPr/>
          </p:nvSpPr>
          <p:spPr>
            <a:xfrm>
              <a:off x="-2028338" y="6740774"/>
              <a:ext cx="30842" cy="61685"/>
            </a:xfrm>
            <a:custGeom>
              <a:avLst/>
              <a:gdLst>
                <a:gd name="connsiteX0" fmla="*/ 15421 w 30842"/>
                <a:gd name="connsiteY0" fmla="*/ 0 h 61685"/>
                <a:gd name="connsiteX1" fmla="*/ 0 w 30842"/>
                <a:gd name="connsiteY1" fmla="*/ 15421 h 61685"/>
                <a:gd name="connsiteX2" fmla="*/ 0 w 30842"/>
                <a:gd name="connsiteY2" fmla="*/ 46264 h 61685"/>
                <a:gd name="connsiteX3" fmla="*/ 15421 w 30842"/>
                <a:gd name="connsiteY3" fmla="*/ 61686 h 61685"/>
                <a:gd name="connsiteX4" fmla="*/ 30843 w 30842"/>
                <a:gd name="connsiteY4" fmla="*/ 46264 h 61685"/>
                <a:gd name="connsiteX5" fmla="*/ 30843 w 30842"/>
                <a:gd name="connsiteY5" fmla="*/ 15421 h 61685"/>
                <a:gd name="connsiteX6" fmla="*/ 15421 w 30842"/>
                <a:gd name="connsiteY6" fmla="*/ 0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61685">
                  <a:moveTo>
                    <a:pt x="15421" y="0"/>
                  </a:moveTo>
                  <a:cubicBezTo>
                    <a:pt x="6909" y="0"/>
                    <a:pt x="0" y="6909"/>
                    <a:pt x="0" y="15421"/>
                  </a:cubicBezTo>
                  <a:lnTo>
                    <a:pt x="0" y="46264"/>
                  </a:lnTo>
                  <a:cubicBezTo>
                    <a:pt x="0" y="54777"/>
                    <a:pt x="6909" y="61686"/>
                    <a:pt x="15421" y="61686"/>
                  </a:cubicBezTo>
                  <a:cubicBezTo>
                    <a:pt x="23934" y="61686"/>
                    <a:pt x="30843" y="54777"/>
                    <a:pt x="30843" y="46264"/>
                  </a:cubicBezTo>
                  <a:lnTo>
                    <a:pt x="30843" y="15421"/>
                  </a:lnTo>
                  <a:cubicBezTo>
                    <a:pt x="30843" y="6909"/>
                    <a:pt x="23934" y="0"/>
                    <a:pt x="15421" y="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84D0CC32-D156-446A-B909-B5E913C74F58}"/>
                </a:ext>
              </a:extLst>
            </p:cNvPr>
            <p:cNvSpPr/>
            <p:nvPr/>
          </p:nvSpPr>
          <p:spPr>
            <a:xfrm>
              <a:off x="-1935809" y="6740774"/>
              <a:ext cx="30842" cy="61685"/>
            </a:xfrm>
            <a:custGeom>
              <a:avLst/>
              <a:gdLst>
                <a:gd name="connsiteX0" fmla="*/ 15421 w 30842"/>
                <a:gd name="connsiteY0" fmla="*/ 0 h 61685"/>
                <a:gd name="connsiteX1" fmla="*/ 0 w 30842"/>
                <a:gd name="connsiteY1" fmla="*/ 15421 h 61685"/>
                <a:gd name="connsiteX2" fmla="*/ 0 w 30842"/>
                <a:gd name="connsiteY2" fmla="*/ 46264 h 61685"/>
                <a:gd name="connsiteX3" fmla="*/ 15421 w 30842"/>
                <a:gd name="connsiteY3" fmla="*/ 61686 h 61685"/>
                <a:gd name="connsiteX4" fmla="*/ 30843 w 30842"/>
                <a:gd name="connsiteY4" fmla="*/ 46264 h 61685"/>
                <a:gd name="connsiteX5" fmla="*/ 30843 w 30842"/>
                <a:gd name="connsiteY5" fmla="*/ 15421 h 61685"/>
                <a:gd name="connsiteX6" fmla="*/ 15421 w 30842"/>
                <a:gd name="connsiteY6" fmla="*/ 0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61685">
                  <a:moveTo>
                    <a:pt x="15421" y="0"/>
                  </a:moveTo>
                  <a:cubicBezTo>
                    <a:pt x="6909" y="0"/>
                    <a:pt x="0" y="6909"/>
                    <a:pt x="0" y="15421"/>
                  </a:cubicBezTo>
                  <a:lnTo>
                    <a:pt x="0" y="46264"/>
                  </a:lnTo>
                  <a:cubicBezTo>
                    <a:pt x="0" y="54777"/>
                    <a:pt x="6909" y="61686"/>
                    <a:pt x="15421" y="61686"/>
                  </a:cubicBezTo>
                  <a:cubicBezTo>
                    <a:pt x="23934" y="61686"/>
                    <a:pt x="30843" y="54777"/>
                    <a:pt x="30843" y="46264"/>
                  </a:cubicBezTo>
                  <a:lnTo>
                    <a:pt x="30843" y="15421"/>
                  </a:lnTo>
                  <a:cubicBezTo>
                    <a:pt x="30843" y="6909"/>
                    <a:pt x="23934" y="0"/>
                    <a:pt x="15421" y="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64" name="Gráfico 50">
            <a:extLst>
              <a:ext uri="{FF2B5EF4-FFF2-40B4-BE49-F238E27FC236}">
                <a16:creationId xmlns:a16="http://schemas.microsoft.com/office/drawing/2014/main" id="{1EF365D4-D2EF-4206-AD01-BA5336EBBF96}"/>
              </a:ext>
            </a:extLst>
          </p:cNvPr>
          <p:cNvGrpSpPr/>
          <p:nvPr/>
        </p:nvGrpSpPr>
        <p:grpSpPr>
          <a:xfrm>
            <a:off x="6001982" y="5225236"/>
            <a:ext cx="507970" cy="614910"/>
            <a:chOff x="-1977468" y="1550659"/>
            <a:chExt cx="586014" cy="709385"/>
          </a:xfrm>
          <a:solidFill>
            <a:schemeClr val="bg1"/>
          </a:solidFill>
        </p:grpSpPr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DCE9928F-2B48-4D50-9C60-700827CA170E}"/>
                </a:ext>
              </a:extLst>
            </p:cNvPr>
            <p:cNvSpPr/>
            <p:nvPr/>
          </p:nvSpPr>
          <p:spPr>
            <a:xfrm>
              <a:off x="-1977468" y="1550659"/>
              <a:ext cx="586014" cy="709385"/>
            </a:xfrm>
            <a:custGeom>
              <a:avLst/>
              <a:gdLst>
                <a:gd name="connsiteX0" fmla="*/ 308428 w 586014"/>
                <a:gd name="connsiteY0" fmla="*/ 155001 h 709385"/>
                <a:gd name="connsiteX1" fmla="*/ 308428 w 586014"/>
                <a:gd name="connsiteY1" fmla="*/ 30843 h 709385"/>
                <a:gd name="connsiteX2" fmla="*/ 539750 w 586014"/>
                <a:gd name="connsiteY2" fmla="*/ 30843 h 709385"/>
                <a:gd name="connsiteX3" fmla="*/ 555171 w 586014"/>
                <a:gd name="connsiteY3" fmla="*/ 15421 h 709385"/>
                <a:gd name="connsiteX4" fmla="*/ 539750 w 586014"/>
                <a:gd name="connsiteY4" fmla="*/ 0 h 709385"/>
                <a:gd name="connsiteX5" fmla="*/ 46264 w 586014"/>
                <a:gd name="connsiteY5" fmla="*/ 0 h 709385"/>
                <a:gd name="connsiteX6" fmla="*/ 30843 w 586014"/>
                <a:gd name="connsiteY6" fmla="*/ 15421 h 709385"/>
                <a:gd name="connsiteX7" fmla="*/ 46264 w 586014"/>
                <a:gd name="connsiteY7" fmla="*/ 30843 h 709385"/>
                <a:gd name="connsiteX8" fmla="*/ 277586 w 586014"/>
                <a:gd name="connsiteY8" fmla="*/ 30843 h 709385"/>
                <a:gd name="connsiteX9" fmla="*/ 277586 w 586014"/>
                <a:gd name="connsiteY9" fmla="*/ 155001 h 709385"/>
                <a:gd name="connsiteX10" fmla="*/ 0 w 586014"/>
                <a:gd name="connsiteY10" fmla="*/ 447221 h 709385"/>
                <a:gd name="connsiteX11" fmla="*/ 0 w 586014"/>
                <a:gd name="connsiteY11" fmla="*/ 663121 h 709385"/>
                <a:gd name="connsiteX12" fmla="*/ 15421 w 586014"/>
                <a:gd name="connsiteY12" fmla="*/ 678543 h 709385"/>
                <a:gd name="connsiteX13" fmla="*/ 123371 w 586014"/>
                <a:gd name="connsiteY13" fmla="*/ 678543 h 709385"/>
                <a:gd name="connsiteX14" fmla="*/ 123371 w 586014"/>
                <a:gd name="connsiteY14" fmla="*/ 693964 h 709385"/>
                <a:gd name="connsiteX15" fmla="*/ 138793 w 586014"/>
                <a:gd name="connsiteY15" fmla="*/ 709386 h 709385"/>
                <a:gd name="connsiteX16" fmla="*/ 154214 w 586014"/>
                <a:gd name="connsiteY16" fmla="*/ 693964 h 709385"/>
                <a:gd name="connsiteX17" fmla="*/ 154214 w 586014"/>
                <a:gd name="connsiteY17" fmla="*/ 678543 h 709385"/>
                <a:gd name="connsiteX18" fmla="*/ 431800 w 586014"/>
                <a:gd name="connsiteY18" fmla="*/ 678543 h 709385"/>
                <a:gd name="connsiteX19" fmla="*/ 431800 w 586014"/>
                <a:gd name="connsiteY19" fmla="*/ 693964 h 709385"/>
                <a:gd name="connsiteX20" fmla="*/ 447221 w 586014"/>
                <a:gd name="connsiteY20" fmla="*/ 709386 h 709385"/>
                <a:gd name="connsiteX21" fmla="*/ 462643 w 586014"/>
                <a:gd name="connsiteY21" fmla="*/ 693964 h 709385"/>
                <a:gd name="connsiteX22" fmla="*/ 462643 w 586014"/>
                <a:gd name="connsiteY22" fmla="*/ 678543 h 709385"/>
                <a:gd name="connsiteX23" fmla="*/ 570593 w 586014"/>
                <a:gd name="connsiteY23" fmla="*/ 678543 h 709385"/>
                <a:gd name="connsiteX24" fmla="*/ 586014 w 586014"/>
                <a:gd name="connsiteY24" fmla="*/ 663121 h 709385"/>
                <a:gd name="connsiteX25" fmla="*/ 586014 w 586014"/>
                <a:gd name="connsiteY25" fmla="*/ 447221 h 709385"/>
                <a:gd name="connsiteX26" fmla="*/ 308428 w 586014"/>
                <a:gd name="connsiteY26" fmla="*/ 155001 h 709385"/>
                <a:gd name="connsiteX27" fmla="*/ 555171 w 586014"/>
                <a:gd name="connsiteY27" fmla="*/ 647700 h 709385"/>
                <a:gd name="connsiteX28" fmla="*/ 30843 w 586014"/>
                <a:gd name="connsiteY28" fmla="*/ 647700 h 709385"/>
                <a:gd name="connsiteX29" fmla="*/ 30843 w 586014"/>
                <a:gd name="connsiteY29" fmla="*/ 447221 h 709385"/>
                <a:gd name="connsiteX30" fmla="*/ 293007 w 586014"/>
                <a:gd name="connsiteY30" fmla="*/ 185057 h 709385"/>
                <a:gd name="connsiteX31" fmla="*/ 555171 w 586014"/>
                <a:gd name="connsiteY31" fmla="*/ 447221 h 709385"/>
                <a:gd name="connsiteX32" fmla="*/ 555171 w 586014"/>
                <a:gd name="connsiteY32" fmla="*/ 647700 h 70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86014" h="709385">
                  <a:moveTo>
                    <a:pt x="308428" y="155001"/>
                  </a:moveTo>
                  <a:lnTo>
                    <a:pt x="308428" y="30843"/>
                  </a:lnTo>
                  <a:lnTo>
                    <a:pt x="539750" y="30843"/>
                  </a:lnTo>
                  <a:cubicBezTo>
                    <a:pt x="548278" y="30843"/>
                    <a:pt x="555171" y="23934"/>
                    <a:pt x="555171" y="15421"/>
                  </a:cubicBezTo>
                  <a:cubicBezTo>
                    <a:pt x="555171" y="6909"/>
                    <a:pt x="548278" y="0"/>
                    <a:pt x="539750" y="0"/>
                  </a:cubicBezTo>
                  <a:lnTo>
                    <a:pt x="46264" y="0"/>
                  </a:lnTo>
                  <a:cubicBezTo>
                    <a:pt x="37752" y="0"/>
                    <a:pt x="30843" y="6909"/>
                    <a:pt x="30843" y="15421"/>
                  </a:cubicBezTo>
                  <a:cubicBezTo>
                    <a:pt x="30843" y="23934"/>
                    <a:pt x="37752" y="30843"/>
                    <a:pt x="46264" y="30843"/>
                  </a:cubicBezTo>
                  <a:lnTo>
                    <a:pt x="277586" y="30843"/>
                  </a:lnTo>
                  <a:lnTo>
                    <a:pt x="277586" y="155001"/>
                  </a:lnTo>
                  <a:cubicBezTo>
                    <a:pt x="123202" y="163097"/>
                    <a:pt x="0" y="290864"/>
                    <a:pt x="0" y="447221"/>
                  </a:cubicBezTo>
                  <a:lnTo>
                    <a:pt x="0" y="663121"/>
                  </a:lnTo>
                  <a:cubicBezTo>
                    <a:pt x="0" y="671649"/>
                    <a:pt x="6909" y="678543"/>
                    <a:pt x="15421" y="678543"/>
                  </a:cubicBezTo>
                  <a:lnTo>
                    <a:pt x="123371" y="678543"/>
                  </a:lnTo>
                  <a:lnTo>
                    <a:pt x="123371" y="693964"/>
                  </a:lnTo>
                  <a:cubicBezTo>
                    <a:pt x="123371" y="702492"/>
                    <a:pt x="130280" y="709386"/>
                    <a:pt x="138793" y="709386"/>
                  </a:cubicBezTo>
                  <a:cubicBezTo>
                    <a:pt x="147305" y="709386"/>
                    <a:pt x="154214" y="702492"/>
                    <a:pt x="154214" y="693964"/>
                  </a:cubicBezTo>
                  <a:lnTo>
                    <a:pt x="154214" y="678543"/>
                  </a:lnTo>
                  <a:lnTo>
                    <a:pt x="431800" y="678543"/>
                  </a:lnTo>
                  <a:lnTo>
                    <a:pt x="431800" y="693964"/>
                  </a:lnTo>
                  <a:cubicBezTo>
                    <a:pt x="431800" y="702492"/>
                    <a:pt x="438693" y="709386"/>
                    <a:pt x="447221" y="709386"/>
                  </a:cubicBezTo>
                  <a:cubicBezTo>
                    <a:pt x="455749" y="709386"/>
                    <a:pt x="462643" y="702492"/>
                    <a:pt x="462643" y="693964"/>
                  </a:cubicBezTo>
                  <a:lnTo>
                    <a:pt x="462643" y="678543"/>
                  </a:lnTo>
                  <a:lnTo>
                    <a:pt x="570593" y="678543"/>
                  </a:lnTo>
                  <a:cubicBezTo>
                    <a:pt x="579121" y="678543"/>
                    <a:pt x="586014" y="671649"/>
                    <a:pt x="586014" y="663121"/>
                  </a:cubicBezTo>
                  <a:lnTo>
                    <a:pt x="586014" y="447221"/>
                  </a:lnTo>
                  <a:cubicBezTo>
                    <a:pt x="586014" y="290864"/>
                    <a:pt x="462812" y="163097"/>
                    <a:pt x="308428" y="155001"/>
                  </a:cubicBezTo>
                  <a:close/>
                  <a:moveTo>
                    <a:pt x="555171" y="647700"/>
                  </a:moveTo>
                  <a:lnTo>
                    <a:pt x="30843" y="647700"/>
                  </a:lnTo>
                  <a:lnTo>
                    <a:pt x="30843" y="447221"/>
                  </a:lnTo>
                  <a:cubicBezTo>
                    <a:pt x="30843" y="302661"/>
                    <a:pt x="148447" y="185057"/>
                    <a:pt x="293007" y="185057"/>
                  </a:cubicBezTo>
                  <a:cubicBezTo>
                    <a:pt x="437567" y="185057"/>
                    <a:pt x="555171" y="302661"/>
                    <a:pt x="555171" y="447221"/>
                  </a:cubicBezTo>
                  <a:lnTo>
                    <a:pt x="555171" y="647700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503E1AE-3A67-40D5-BEF9-FBEAF5F0B5A3}"/>
                </a:ext>
              </a:extLst>
            </p:cNvPr>
            <p:cNvSpPr/>
            <p:nvPr/>
          </p:nvSpPr>
          <p:spPr>
            <a:xfrm>
              <a:off x="-1884939" y="1797402"/>
              <a:ext cx="400956" cy="215899"/>
            </a:xfrm>
            <a:custGeom>
              <a:avLst/>
              <a:gdLst>
                <a:gd name="connsiteX0" fmla="*/ 200478 w 400956"/>
                <a:gd name="connsiteY0" fmla="*/ 0 h 215899"/>
                <a:gd name="connsiteX1" fmla="*/ 0 w 400956"/>
                <a:gd name="connsiteY1" fmla="*/ 200479 h 215899"/>
                <a:gd name="connsiteX2" fmla="*/ 15421 w 400956"/>
                <a:gd name="connsiteY2" fmla="*/ 215900 h 215899"/>
                <a:gd name="connsiteX3" fmla="*/ 385536 w 400956"/>
                <a:gd name="connsiteY3" fmla="*/ 215900 h 215899"/>
                <a:gd name="connsiteX4" fmla="*/ 400957 w 400956"/>
                <a:gd name="connsiteY4" fmla="*/ 200479 h 215899"/>
                <a:gd name="connsiteX5" fmla="*/ 200478 w 400956"/>
                <a:gd name="connsiteY5" fmla="*/ 0 h 215899"/>
                <a:gd name="connsiteX6" fmla="*/ 237706 w 400956"/>
                <a:gd name="connsiteY6" fmla="*/ 185057 h 215899"/>
                <a:gd name="connsiteX7" fmla="*/ 273067 w 400956"/>
                <a:gd name="connsiteY7" fmla="*/ 149696 h 215899"/>
                <a:gd name="connsiteX8" fmla="*/ 273067 w 400956"/>
                <a:gd name="connsiteY8" fmla="*/ 127890 h 215899"/>
                <a:gd name="connsiteX9" fmla="*/ 251261 w 400956"/>
                <a:gd name="connsiteY9" fmla="*/ 127890 h 215899"/>
                <a:gd name="connsiteX10" fmla="*/ 194094 w 400956"/>
                <a:gd name="connsiteY10" fmla="*/ 185057 h 215899"/>
                <a:gd name="connsiteX11" fmla="*/ 31537 w 400956"/>
                <a:gd name="connsiteY11" fmla="*/ 185057 h 215899"/>
                <a:gd name="connsiteX12" fmla="*/ 200478 w 400956"/>
                <a:gd name="connsiteY12" fmla="*/ 30843 h 215899"/>
                <a:gd name="connsiteX13" fmla="*/ 369420 w 400956"/>
                <a:gd name="connsiteY13" fmla="*/ 185057 h 215899"/>
                <a:gd name="connsiteX14" fmla="*/ 237706 w 400956"/>
                <a:gd name="connsiteY14" fmla="*/ 185057 h 21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0956" h="215899">
                  <a:moveTo>
                    <a:pt x="200478" y="0"/>
                  </a:moveTo>
                  <a:cubicBezTo>
                    <a:pt x="89938" y="0"/>
                    <a:pt x="0" y="89938"/>
                    <a:pt x="0" y="200479"/>
                  </a:cubicBezTo>
                  <a:cubicBezTo>
                    <a:pt x="0" y="209007"/>
                    <a:pt x="6909" y="215900"/>
                    <a:pt x="15421" y="215900"/>
                  </a:cubicBezTo>
                  <a:lnTo>
                    <a:pt x="385536" y="215900"/>
                  </a:lnTo>
                  <a:cubicBezTo>
                    <a:pt x="394064" y="215900"/>
                    <a:pt x="400957" y="209007"/>
                    <a:pt x="400957" y="200479"/>
                  </a:cubicBezTo>
                  <a:cubicBezTo>
                    <a:pt x="400957" y="89938"/>
                    <a:pt x="311019" y="0"/>
                    <a:pt x="200478" y="0"/>
                  </a:cubicBezTo>
                  <a:close/>
                  <a:moveTo>
                    <a:pt x="237706" y="185057"/>
                  </a:moveTo>
                  <a:lnTo>
                    <a:pt x="273067" y="149696"/>
                  </a:lnTo>
                  <a:cubicBezTo>
                    <a:pt x="279097" y="143666"/>
                    <a:pt x="279097" y="133920"/>
                    <a:pt x="273067" y="127890"/>
                  </a:cubicBezTo>
                  <a:cubicBezTo>
                    <a:pt x="267037" y="121860"/>
                    <a:pt x="257291" y="121860"/>
                    <a:pt x="251261" y="127890"/>
                  </a:cubicBezTo>
                  <a:lnTo>
                    <a:pt x="194094" y="185057"/>
                  </a:lnTo>
                  <a:lnTo>
                    <a:pt x="31537" y="185057"/>
                  </a:lnTo>
                  <a:cubicBezTo>
                    <a:pt x="39355" y="98713"/>
                    <a:pt x="112129" y="30843"/>
                    <a:pt x="200478" y="30843"/>
                  </a:cubicBezTo>
                  <a:cubicBezTo>
                    <a:pt x="288828" y="30843"/>
                    <a:pt x="361602" y="98713"/>
                    <a:pt x="369420" y="185057"/>
                  </a:cubicBezTo>
                  <a:lnTo>
                    <a:pt x="237706" y="185057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67" name="Gráfico 48">
            <a:extLst>
              <a:ext uri="{FF2B5EF4-FFF2-40B4-BE49-F238E27FC236}">
                <a16:creationId xmlns:a16="http://schemas.microsoft.com/office/drawing/2014/main" id="{562F9F2B-FBFD-413C-AD60-CB0A24D9464C}"/>
              </a:ext>
            </a:extLst>
          </p:cNvPr>
          <p:cNvGrpSpPr/>
          <p:nvPr/>
        </p:nvGrpSpPr>
        <p:grpSpPr>
          <a:xfrm>
            <a:off x="6860515" y="2912450"/>
            <a:ext cx="669500" cy="650594"/>
            <a:chOff x="-2272312" y="3178701"/>
            <a:chExt cx="772361" cy="750553"/>
          </a:xfrm>
          <a:solidFill>
            <a:schemeClr val="bg1"/>
          </a:solidFill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2AEC951A-2FC2-4244-8FFB-8C67A595FB5E}"/>
                </a:ext>
              </a:extLst>
            </p:cNvPr>
            <p:cNvSpPr/>
            <p:nvPr/>
          </p:nvSpPr>
          <p:spPr>
            <a:xfrm>
              <a:off x="-2103058" y="3178701"/>
              <a:ext cx="603107" cy="603186"/>
            </a:xfrm>
            <a:custGeom>
              <a:avLst/>
              <a:gdLst>
                <a:gd name="connsiteX0" fmla="*/ 598594 w 603107"/>
                <a:gd name="connsiteY0" fmla="*/ 266244 h 603186"/>
                <a:gd name="connsiteX1" fmla="*/ 336877 w 603107"/>
                <a:gd name="connsiteY1" fmla="*/ 4527 h 603186"/>
                <a:gd name="connsiteX2" fmla="*/ 325419 w 603107"/>
                <a:gd name="connsiteY2" fmla="*/ 23 h 603186"/>
                <a:gd name="connsiteX3" fmla="*/ 314316 w 603107"/>
                <a:gd name="connsiteY3" fmla="*/ 5344 h 603186"/>
                <a:gd name="connsiteX4" fmla="*/ 30808 w 603107"/>
                <a:gd name="connsiteY4" fmla="*/ 332479 h 603186"/>
                <a:gd name="connsiteX5" fmla="*/ 31564 w 603107"/>
                <a:gd name="connsiteY5" fmla="*/ 353483 h 603186"/>
                <a:gd name="connsiteX6" fmla="*/ 64273 w 603107"/>
                <a:gd name="connsiteY6" fmla="*/ 386207 h 603186"/>
                <a:gd name="connsiteX7" fmla="*/ 31564 w 603107"/>
                <a:gd name="connsiteY7" fmla="*/ 418916 h 603186"/>
                <a:gd name="connsiteX8" fmla="*/ 31564 w 603107"/>
                <a:gd name="connsiteY8" fmla="*/ 571588 h 603186"/>
                <a:gd name="connsiteX9" fmla="*/ 107884 w 603107"/>
                <a:gd name="connsiteY9" fmla="*/ 603186 h 603186"/>
                <a:gd name="connsiteX10" fmla="*/ 184220 w 603107"/>
                <a:gd name="connsiteY10" fmla="*/ 571588 h 603186"/>
                <a:gd name="connsiteX11" fmla="*/ 216929 w 603107"/>
                <a:gd name="connsiteY11" fmla="*/ 538863 h 603186"/>
                <a:gd name="connsiteX12" fmla="*/ 249638 w 603107"/>
                <a:gd name="connsiteY12" fmla="*/ 571572 h 603186"/>
                <a:gd name="connsiteX13" fmla="*/ 270642 w 603107"/>
                <a:gd name="connsiteY13" fmla="*/ 572328 h 603186"/>
                <a:gd name="connsiteX14" fmla="*/ 597792 w 603107"/>
                <a:gd name="connsiteY14" fmla="*/ 288805 h 603186"/>
                <a:gd name="connsiteX15" fmla="*/ 603097 w 603107"/>
                <a:gd name="connsiteY15" fmla="*/ 277702 h 603186"/>
                <a:gd name="connsiteX16" fmla="*/ 598594 w 603107"/>
                <a:gd name="connsiteY16" fmla="*/ 266244 h 603186"/>
                <a:gd name="connsiteX17" fmla="*/ 162415 w 603107"/>
                <a:gd name="connsiteY17" fmla="*/ 549766 h 603186"/>
                <a:gd name="connsiteX18" fmla="*/ 107884 w 603107"/>
                <a:gd name="connsiteY18" fmla="*/ 572328 h 603186"/>
                <a:gd name="connsiteX19" fmla="*/ 53370 w 603107"/>
                <a:gd name="connsiteY19" fmla="*/ 549766 h 603186"/>
                <a:gd name="connsiteX20" fmla="*/ 53370 w 603107"/>
                <a:gd name="connsiteY20" fmla="*/ 440706 h 603186"/>
                <a:gd name="connsiteX21" fmla="*/ 86079 w 603107"/>
                <a:gd name="connsiteY21" fmla="*/ 408013 h 603186"/>
                <a:gd name="connsiteX22" fmla="*/ 195123 w 603107"/>
                <a:gd name="connsiteY22" fmla="*/ 517058 h 603186"/>
                <a:gd name="connsiteX23" fmla="*/ 162415 w 603107"/>
                <a:gd name="connsiteY23" fmla="*/ 549766 h 603186"/>
                <a:gd name="connsiteX24" fmla="*/ 261297 w 603107"/>
                <a:gd name="connsiteY24" fmla="*/ 539619 h 603186"/>
                <a:gd name="connsiteX25" fmla="*/ 63517 w 603107"/>
                <a:gd name="connsiteY25" fmla="*/ 341824 h 603186"/>
                <a:gd name="connsiteX26" fmla="*/ 326792 w 603107"/>
                <a:gd name="connsiteY26" fmla="*/ 38053 h 603186"/>
                <a:gd name="connsiteX27" fmla="*/ 565068 w 603107"/>
                <a:gd name="connsiteY27" fmla="*/ 276345 h 603186"/>
                <a:gd name="connsiteX28" fmla="*/ 261297 w 603107"/>
                <a:gd name="connsiteY28" fmla="*/ 539619 h 60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3107" h="603186">
                  <a:moveTo>
                    <a:pt x="598594" y="266244"/>
                  </a:moveTo>
                  <a:lnTo>
                    <a:pt x="336877" y="4527"/>
                  </a:lnTo>
                  <a:cubicBezTo>
                    <a:pt x="333855" y="1489"/>
                    <a:pt x="329953" y="-223"/>
                    <a:pt x="325419" y="23"/>
                  </a:cubicBezTo>
                  <a:cubicBezTo>
                    <a:pt x="321147" y="178"/>
                    <a:pt x="317122" y="2105"/>
                    <a:pt x="314316" y="5344"/>
                  </a:cubicBezTo>
                  <a:lnTo>
                    <a:pt x="30808" y="332479"/>
                  </a:lnTo>
                  <a:cubicBezTo>
                    <a:pt x="25519" y="338585"/>
                    <a:pt x="25842" y="347761"/>
                    <a:pt x="31564" y="353483"/>
                  </a:cubicBezTo>
                  <a:lnTo>
                    <a:pt x="64273" y="386207"/>
                  </a:lnTo>
                  <a:lnTo>
                    <a:pt x="31564" y="418916"/>
                  </a:lnTo>
                  <a:cubicBezTo>
                    <a:pt x="-10521" y="461001"/>
                    <a:pt x="-10521" y="529503"/>
                    <a:pt x="31564" y="571588"/>
                  </a:cubicBezTo>
                  <a:cubicBezTo>
                    <a:pt x="51951" y="591959"/>
                    <a:pt x="79062" y="603186"/>
                    <a:pt x="107884" y="603186"/>
                  </a:cubicBezTo>
                  <a:cubicBezTo>
                    <a:pt x="136707" y="603186"/>
                    <a:pt x="163818" y="591959"/>
                    <a:pt x="184220" y="571588"/>
                  </a:cubicBezTo>
                  <a:lnTo>
                    <a:pt x="216929" y="538863"/>
                  </a:lnTo>
                  <a:lnTo>
                    <a:pt x="249638" y="571572"/>
                  </a:lnTo>
                  <a:cubicBezTo>
                    <a:pt x="255359" y="577294"/>
                    <a:pt x="264535" y="577602"/>
                    <a:pt x="270642" y="572328"/>
                  </a:cubicBezTo>
                  <a:lnTo>
                    <a:pt x="597792" y="288805"/>
                  </a:lnTo>
                  <a:cubicBezTo>
                    <a:pt x="601015" y="285998"/>
                    <a:pt x="602943" y="281973"/>
                    <a:pt x="603097" y="277702"/>
                  </a:cubicBezTo>
                  <a:cubicBezTo>
                    <a:pt x="603251" y="273430"/>
                    <a:pt x="601617" y="269266"/>
                    <a:pt x="598594" y="266244"/>
                  </a:cubicBezTo>
                  <a:close/>
                  <a:moveTo>
                    <a:pt x="162415" y="549766"/>
                  </a:moveTo>
                  <a:cubicBezTo>
                    <a:pt x="147857" y="564309"/>
                    <a:pt x="128487" y="572328"/>
                    <a:pt x="107884" y="572328"/>
                  </a:cubicBezTo>
                  <a:cubicBezTo>
                    <a:pt x="87297" y="572328"/>
                    <a:pt x="67928" y="564309"/>
                    <a:pt x="53370" y="549766"/>
                  </a:cubicBezTo>
                  <a:cubicBezTo>
                    <a:pt x="23298" y="519695"/>
                    <a:pt x="23298" y="470778"/>
                    <a:pt x="53370" y="440706"/>
                  </a:cubicBezTo>
                  <a:lnTo>
                    <a:pt x="86079" y="408013"/>
                  </a:lnTo>
                  <a:lnTo>
                    <a:pt x="195123" y="517058"/>
                  </a:lnTo>
                  <a:lnTo>
                    <a:pt x="162415" y="549766"/>
                  </a:lnTo>
                  <a:close/>
                  <a:moveTo>
                    <a:pt x="261297" y="539619"/>
                  </a:moveTo>
                  <a:lnTo>
                    <a:pt x="63517" y="341824"/>
                  </a:lnTo>
                  <a:lnTo>
                    <a:pt x="326792" y="38053"/>
                  </a:lnTo>
                  <a:lnTo>
                    <a:pt x="565068" y="276345"/>
                  </a:lnTo>
                  <a:lnTo>
                    <a:pt x="261297" y="539619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FC6D6021-830E-41AE-897D-6DD7D047570A}"/>
                </a:ext>
              </a:extLst>
            </p:cNvPr>
            <p:cNvSpPr/>
            <p:nvPr/>
          </p:nvSpPr>
          <p:spPr>
            <a:xfrm>
              <a:off x="-1786121" y="3490437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0733575C-D7B7-49F0-8AF1-48B58D41E8A8}"/>
                </a:ext>
              </a:extLst>
            </p:cNvPr>
            <p:cNvSpPr/>
            <p:nvPr/>
          </p:nvSpPr>
          <p:spPr>
            <a:xfrm>
              <a:off x="-1873345" y="3403198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16CB177C-CCD5-413A-85F7-7BDD0FF87284}"/>
                </a:ext>
              </a:extLst>
            </p:cNvPr>
            <p:cNvSpPr/>
            <p:nvPr/>
          </p:nvSpPr>
          <p:spPr>
            <a:xfrm>
              <a:off x="-1873345" y="3490437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CCEED391-1A07-4C40-BA8C-1676212BECA5}"/>
                </a:ext>
              </a:extLst>
            </p:cNvPr>
            <p:cNvSpPr/>
            <p:nvPr/>
          </p:nvSpPr>
          <p:spPr>
            <a:xfrm>
              <a:off x="-1873345" y="3577661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C8DCCE4F-3116-4820-949C-39A559E04C8F}"/>
                </a:ext>
              </a:extLst>
            </p:cNvPr>
            <p:cNvSpPr/>
            <p:nvPr/>
          </p:nvSpPr>
          <p:spPr>
            <a:xfrm>
              <a:off x="-1960599" y="3490437"/>
              <a:ext cx="61685" cy="61685"/>
            </a:xfrm>
            <a:custGeom>
              <a:avLst/>
              <a:gdLst>
                <a:gd name="connsiteX0" fmla="*/ 61686 w 61685"/>
                <a:gd name="connsiteY0" fmla="*/ 30843 h 61685"/>
                <a:gd name="connsiteX1" fmla="*/ 30843 w 61685"/>
                <a:gd name="connsiteY1" fmla="*/ 61686 h 61685"/>
                <a:gd name="connsiteX2" fmla="*/ 0 w 61685"/>
                <a:gd name="connsiteY2" fmla="*/ 30843 h 61685"/>
                <a:gd name="connsiteX3" fmla="*/ 30843 w 61685"/>
                <a:gd name="connsiteY3" fmla="*/ 0 h 61685"/>
                <a:gd name="connsiteX4" fmla="*/ 61686 w 61685"/>
                <a:gd name="connsiteY4" fmla="*/ 30843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85" h="61685">
                  <a:moveTo>
                    <a:pt x="61686" y="30843"/>
                  </a:moveTo>
                  <a:cubicBezTo>
                    <a:pt x="61686" y="47877"/>
                    <a:pt x="47877" y="61686"/>
                    <a:pt x="30843" y="61686"/>
                  </a:cubicBezTo>
                  <a:cubicBezTo>
                    <a:pt x="13809" y="61686"/>
                    <a:pt x="0" y="47877"/>
                    <a:pt x="0" y="30843"/>
                  </a:cubicBezTo>
                  <a:cubicBezTo>
                    <a:pt x="0" y="13809"/>
                    <a:pt x="13809" y="0"/>
                    <a:pt x="30843" y="0"/>
                  </a:cubicBezTo>
                  <a:cubicBezTo>
                    <a:pt x="47877" y="0"/>
                    <a:pt x="61686" y="13809"/>
                    <a:pt x="61686" y="30843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19367212-FECE-412C-8A46-91D1F069E864}"/>
                </a:ext>
              </a:extLst>
            </p:cNvPr>
            <p:cNvSpPr/>
            <p:nvPr/>
          </p:nvSpPr>
          <p:spPr>
            <a:xfrm>
              <a:off x="-2185077" y="3789378"/>
              <a:ext cx="74462" cy="74458"/>
            </a:xfrm>
            <a:custGeom>
              <a:avLst/>
              <a:gdLst>
                <a:gd name="connsiteX0" fmla="*/ 48134 w 74462"/>
                <a:gd name="connsiteY0" fmla="*/ 4522 h 74458"/>
                <a:gd name="connsiteX1" fmla="*/ 4522 w 74462"/>
                <a:gd name="connsiteY1" fmla="*/ 48134 h 74458"/>
                <a:gd name="connsiteX2" fmla="*/ 4522 w 74462"/>
                <a:gd name="connsiteY2" fmla="*/ 69940 h 74458"/>
                <a:gd name="connsiteX3" fmla="*/ 15425 w 74462"/>
                <a:gd name="connsiteY3" fmla="*/ 74458 h 74458"/>
                <a:gd name="connsiteX4" fmla="*/ 26328 w 74462"/>
                <a:gd name="connsiteY4" fmla="*/ 69940 h 74458"/>
                <a:gd name="connsiteX5" fmla="*/ 69940 w 74462"/>
                <a:gd name="connsiteY5" fmla="*/ 26328 h 74458"/>
                <a:gd name="connsiteX6" fmla="*/ 69940 w 74462"/>
                <a:gd name="connsiteY6" fmla="*/ 4522 h 74458"/>
                <a:gd name="connsiteX7" fmla="*/ 48134 w 74462"/>
                <a:gd name="connsiteY7" fmla="*/ 4522 h 7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462" h="74458">
                  <a:moveTo>
                    <a:pt x="48134" y="4522"/>
                  </a:moveTo>
                  <a:lnTo>
                    <a:pt x="4522" y="48134"/>
                  </a:lnTo>
                  <a:cubicBezTo>
                    <a:pt x="-1507" y="54164"/>
                    <a:pt x="-1507" y="63910"/>
                    <a:pt x="4522" y="69940"/>
                  </a:cubicBezTo>
                  <a:cubicBezTo>
                    <a:pt x="7530" y="72947"/>
                    <a:pt x="11477" y="74458"/>
                    <a:pt x="15425" y="74458"/>
                  </a:cubicBezTo>
                  <a:cubicBezTo>
                    <a:pt x="19373" y="74458"/>
                    <a:pt x="23321" y="72947"/>
                    <a:pt x="26328" y="69940"/>
                  </a:cubicBezTo>
                  <a:lnTo>
                    <a:pt x="69940" y="26328"/>
                  </a:lnTo>
                  <a:cubicBezTo>
                    <a:pt x="75970" y="20298"/>
                    <a:pt x="75970" y="10552"/>
                    <a:pt x="69940" y="4522"/>
                  </a:cubicBezTo>
                  <a:cubicBezTo>
                    <a:pt x="63910" y="-1507"/>
                    <a:pt x="54164" y="-1507"/>
                    <a:pt x="48134" y="4522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3A300CE5-F140-41A0-8212-4FC46A6AE012}"/>
                </a:ext>
              </a:extLst>
            </p:cNvPr>
            <p:cNvSpPr/>
            <p:nvPr/>
          </p:nvSpPr>
          <p:spPr>
            <a:xfrm>
              <a:off x="-2272312" y="3658531"/>
              <a:ext cx="74470" cy="30842"/>
            </a:xfrm>
            <a:custGeom>
              <a:avLst/>
              <a:gdLst>
                <a:gd name="connsiteX0" fmla="*/ 59049 w 74470"/>
                <a:gd name="connsiteY0" fmla="*/ 0 h 30842"/>
                <a:gd name="connsiteX1" fmla="*/ 15421 w 74470"/>
                <a:gd name="connsiteY1" fmla="*/ 0 h 30842"/>
                <a:gd name="connsiteX2" fmla="*/ 0 w 74470"/>
                <a:gd name="connsiteY2" fmla="*/ 15421 h 30842"/>
                <a:gd name="connsiteX3" fmla="*/ 15421 w 74470"/>
                <a:gd name="connsiteY3" fmla="*/ 30843 h 30842"/>
                <a:gd name="connsiteX4" fmla="*/ 59049 w 74470"/>
                <a:gd name="connsiteY4" fmla="*/ 30843 h 30842"/>
                <a:gd name="connsiteX5" fmla="*/ 74470 w 74470"/>
                <a:gd name="connsiteY5" fmla="*/ 15421 h 30842"/>
                <a:gd name="connsiteX6" fmla="*/ 59049 w 74470"/>
                <a:gd name="connsiteY6" fmla="*/ 0 h 3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70" h="30842">
                  <a:moveTo>
                    <a:pt x="59049" y="0"/>
                  </a:moveTo>
                  <a:lnTo>
                    <a:pt x="15421" y="0"/>
                  </a:lnTo>
                  <a:cubicBezTo>
                    <a:pt x="6909" y="0"/>
                    <a:pt x="0" y="6893"/>
                    <a:pt x="0" y="15421"/>
                  </a:cubicBezTo>
                  <a:cubicBezTo>
                    <a:pt x="0" y="23949"/>
                    <a:pt x="6909" y="30843"/>
                    <a:pt x="15421" y="30843"/>
                  </a:cubicBezTo>
                  <a:lnTo>
                    <a:pt x="59049" y="30843"/>
                  </a:lnTo>
                  <a:cubicBezTo>
                    <a:pt x="67561" y="30843"/>
                    <a:pt x="74470" y="23949"/>
                    <a:pt x="74470" y="15421"/>
                  </a:cubicBezTo>
                  <a:cubicBezTo>
                    <a:pt x="74470" y="6893"/>
                    <a:pt x="67561" y="0"/>
                    <a:pt x="59049" y="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7B676ACB-D9D3-4822-8A46-1D83A9977225}"/>
                </a:ext>
              </a:extLst>
            </p:cNvPr>
            <p:cNvSpPr/>
            <p:nvPr/>
          </p:nvSpPr>
          <p:spPr>
            <a:xfrm>
              <a:off x="-1988789" y="3854799"/>
              <a:ext cx="30842" cy="74454"/>
            </a:xfrm>
            <a:custGeom>
              <a:avLst/>
              <a:gdLst>
                <a:gd name="connsiteX0" fmla="*/ 15421 w 30842"/>
                <a:gd name="connsiteY0" fmla="*/ 0 h 74454"/>
                <a:gd name="connsiteX1" fmla="*/ 0 w 30842"/>
                <a:gd name="connsiteY1" fmla="*/ 15421 h 74454"/>
                <a:gd name="connsiteX2" fmla="*/ 0 w 30842"/>
                <a:gd name="connsiteY2" fmla="*/ 59033 h 74454"/>
                <a:gd name="connsiteX3" fmla="*/ 15421 w 30842"/>
                <a:gd name="connsiteY3" fmla="*/ 74455 h 74454"/>
                <a:gd name="connsiteX4" fmla="*/ 30843 w 30842"/>
                <a:gd name="connsiteY4" fmla="*/ 59033 h 74454"/>
                <a:gd name="connsiteX5" fmla="*/ 30843 w 30842"/>
                <a:gd name="connsiteY5" fmla="*/ 15421 h 74454"/>
                <a:gd name="connsiteX6" fmla="*/ 15421 w 30842"/>
                <a:gd name="connsiteY6" fmla="*/ 0 h 7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74454">
                  <a:moveTo>
                    <a:pt x="15421" y="0"/>
                  </a:moveTo>
                  <a:cubicBezTo>
                    <a:pt x="6909" y="0"/>
                    <a:pt x="0" y="6893"/>
                    <a:pt x="0" y="15421"/>
                  </a:cubicBezTo>
                  <a:lnTo>
                    <a:pt x="0" y="59033"/>
                  </a:lnTo>
                  <a:cubicBezTo>
                    <a:pt x="0" y="67561"/>
                    <a:pt x="6909" y="74455"/>
                    <a:pt x="15421" y="74455"/>
                  </a:cubicBezTo>
                  <a:cubicBezTo>
                    <a:pt x="23934" y="74455"/>
                    <a:pt x="30843" y="67561"/>
                    <a:pt x="30843" y="59033"/>
                  </a:cubicBezTo>
                  <a:lnTo>
                    <a:pt x="30843" y="15421"/>
                  </a:lnTo>
                  <a:cubicBezTo>
                    <a:pt x="30843" y="6893"/>
                    <a:pt x="23934" y="0"/>
                    <a:pt x="15421" y="0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7" name="Gráfico 46">
            <a:extLst>
              <a:ext uri="{FF2B5EF4-FFF2-40B4-BE49-F238E27FC236}">
                <a16:creationId xmlns:a16="http://schemas.microsoft.com/office/drawing/2014/main" id="{FBC3C4B3-D27E-4838-BE5C-BA1BC8BB7012}"/>
              </a:ext>
            </a:extLst>
          </p:cNvPr>
          <p:cNvGrpSpPr/>
          <p:nvPr/>
        </p:nvGrpSpPr>
        <p:grpSpPr>
          <a:xfrm>
            <a:off x="6887809" y="4055769"/>
            <a:ext cx="614912" cy="668382"/>
            <a:chOff x="-2474004" y="4937225"/>
            <a:chExt cx="709385" cy="771071"/>
          </a:xfrm>
          <a:solidFill>
            <a:schemeClr val="bg1"/>
          </a:solidFill>
        </p:grpSpPr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D6BA48E9-D258-4B69-9202-BFA367A6F59D}"/>
                </a:ext>
              </a:extLst>
            </p:cNvPr>
            <p:cNvSpPr/>
            <p:nvPr/>
          </p:nvSpPr>
          <p:spPr>
            <a:xfrm>
              <a:off x="-2474004" y="5091440"/>
              <a:ext cx="709385" cy="616857"/>
            </a:xfrm>
            <a:custGeom>
              <a:avLst/>
              <a:gdLst>
                <a:gd name="connsiteX0" fmla="*/ 520257 w 709385"/>
                <a:gd name="connsiteY0" fmla="*/ 328970 h 616857"/>
                <a:gd name="connsiteX1" fmla="*/ 709385 w 709385"/>
                <a:gd name="connsiteY1" fmla="*/ 15421 h 616857"/>
                <a:gd name="connsiteX2" fmla="*/ 693964 w 709385"/>
                <a:gd name="connsiteY2" fmla="*/ 0 h 616857"/>
                <a:gd name="connsiteX3" fmla="*/ 15421 w 709385"/>
                <a:gd name="connsiteY3" fmla="*/ 0 h 616857"/>
                <a:gd name="connsiteX4" fmla="*/ 0 w 709385"/>
                <a:gd name="connsiteY4" fmla="*/ 15421 h 616857"/>
                <a:gd name="connsiteX5" fmla="*/ 189113 w 709385"/>
                <a:gd name="connsiteY5" fmla="*/ 328954 h 616857"/>
                <a:gd name="connsiteX6" fmla="*/ 63166 w 709385"/>
                <a:gd name="connsiteY6" fmla="*/ 594835 h 616857"/>
                <a:gd name="connsiteX7" fmla="*/ 70507 w 709385"/>
                <a:gd name="connsiteY7" fmla="*/ 615361 h 616857"/>
                <a:gd name="connsiteX8" fmla="*/ 77107 w 709385"/>
                <a:gd name="connsiteY8" fmla="*/ 616857 h 616857"/>
                <a:gd name="connsiteX9" fmla="*/ 91048 w 709385"/>
                <a:gd name="connsiteY9" fmla="*/ 608036 h 616857"/>
                <a:gd name="connsiteX10" fmla="*/ 145301 w 709385"/>
                <a:gd name="connsiteY10" fmla="*/ 493486 h 616857"/>
                <a:gd name="connsiteX11" fmla="*/ 564085 w 709385"/>
                <a:gd name="connsiteY11" fmla="*/ 493486 h 616857"/>
                <a:gd name="connsiteX12" fmla="*/ 618353 w 709385"/>
                <a:gd name="connsiteY12" fmla="*/ 608036 h 616857"/>
                <a:gd name="connsiteX13" fmla="*/ 632294 w 709385"/>
                <a:gd name="connsiteY13" fmla="*/ 616857 h 616857"/>
                <a:gd name="connsiteX14" fmla="*/ 638879 w 709385"/>
                <a:gd name="connsiteY14" fmla="*/ 615361 h 616857"/>
                <a:gd name="connsiteX15" fmla="*/ 646219 w 709385"/>
                <a:gd name="connsiteY15" fmla="*/ 594835 h 616857"/>
                <a:gd name="connsiteX16" fmla="*/ 520257 w 709385"/>
                <a:gd name="connsiteY16" fmla="*/ 328970 h 616857"/>
                <a:gd name="connsiteX17" fmla="*/ 31198 w 709385"/>
                <a:gd name="connsiteY17" fmla="*/ 30843 h 616857"/>
                <a:gd name="connsiteX18" fmla="*/ 678173 w 709385"/>
                <a:gd name="connsiteY18" fmla="*/ 30843 h 616857"/>
                <a:gd name="connsiteX19" fmla="*/ 354693 w 709385"/>
                <a:gd name="connsiteY19" fmla="*/ 339271 h 616857"/>
                <a:gd name="connsiteX20" fmla="*/ 31198 w 709385"/>
                <a:gd name="connsiteY20" fmla="*/ 30843 h 616857"/>
                <a:gd name="connsiteX21" fmla="*/ 159905 w 709385"/>
                <a:gd name="connsiteY21" fmla="*/ 462643 h 616857"/>
                <a:gd name="connsiteX22" fmla="*/ 216933 w 709385"/>
                <a:gd name="connsiteY22" fmla="*/ 342263 h 616857"/>
                <a:gd name="connsiteX23" fmla="*/ 354693 w 709385"/>
                <a:gd name="connsiteY23" fmla="*/ 370114 h 616857"/>
                <a:gd name="connsiteX24" fmla="*/ 492468 w 709385"/>
                <a:gd name="connsiteY24" fmla="*/ 342263 h 616857"/>
                <a:gd name="connsiteX25" fmla="*/ 549481 w 709385"/>
                <a:gd name="connsiteY25" fmla="*/ 462643 h 616857"/>
                <a:gd name="connsiteX26" fmla="*/ 159905 w 709385"/>
                <a:gd name="connsiteY26" fmla="*/ 462643 h 61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385" h="616857">
                  <a:moveTo>
                    <a:pt x="520257" y="328970"/>
                  </a:moveTo>
                  <a:cubicBezTo>
                    <a:pt x="632633" y="269381"/>
                    <a:pt x="709385" y="151222"/>
                    <a:pt x="709385" y="15421"/>
                  </a:cubicBezTo>
                  <a:cubicBezTo>
                    <a:pt x="709385" y="6909"/>
                    <a:pt x="702492" y="0"/>
                    <a:pt x="693964" y="0"/>
                  </a:cubicBezTo>
                  <a:lnTo>
                    <a:pt x="15421" y="0"/>
                  </a:lnTo>
                  <a:cubicBezTo>
                    <a:pt x="6909" y="0"/>
                    <a:pt x="0" y="6909"/>
                    <a:pt x="0" y="15421"/>
                  </a:cubicBezTo>
                  <a:cubicBezTo>
                    <a:pt x="0" y="151222"/>
                    <a:pt x="76752" y="269381"/>
                    <a:pt x="189113" y="328954"/>
                  </a:cubicBezTo>
                  <a:lnTo>
                    <a:pt x="63166" y="594835"/>
                  </a:lnTo>
                  <a:cubicBezTo>
                    <a:pt x="59527" y="602531"/>
                    <a:pt x="62811" y="611722"/>
                    <a:pt x="70507" y="615361"/>
                  </a:cubicBezTo>
                  <a:cubicBezTo>
                    <a:pt x="72635" y="616379"/>
                    <a:pt x="74886" y="616857"/>
                    <a:pt x="77107" y="616857"/>
                  </a:cubicBezTo>
                  <a:cubicBezTo>
                    <a:pt x="82875" y="616857"/>
                    <a:pt x="88411" y="613603"/>
                    <a:pt x="91048" y="608036"/>
                  </a:cubicBezTo>
                  <a:lnTo>
                    <a:pt x="145301" y="493486"/>
                  </a:lnTo>
                  <a:lnTo>
                    <a:pt x="564085" y="493486"/>
                  </a:lnTo>
                  <a:lnTo>
                    <a:pt x="618353" y="608036"/>
                  </a:lnTo>
                  <a:cubicBezTo>
                    <a:pt x="620990" y="613603"/>
                    <a:pt x="626511" y="616857"/>
                    <a:pt x="632294" y="616857"/>
                  </a:cubicBezTo>
                  <a:cubicBezTo>
                    <a:pt x="634514" y="616857"/>
                    <a:pt x="636751" y="616379"/>
                    <a:pt x="638879" y="615361"/>
                  </a:cubicBezTo>
                  <a:cubicBezTo>
                    <a:pt x="646574" y="611722"/>
                    <a:pt x="649874" y="602531"/>
                    <a:pt x="646219" y="594835"/>
                  </a:cubicBezTo>
                  <a:lnTo>
                    <a:pt x="520257" y="328970"/>
                  </a:lnTo>
                  <a:close/>
                  <a:moveTo>
                    <a:pt x="31198" y="30843"/>
                  </a:moveTo>
                  <a:lnTo>
                    <a:pt x="678173" y="30843"/>
                  </a:lnTo>
                  <a:cubicBezTo>
                    <a:pt x="670107" y="202283"/>
                    <a:pt x="528091" y="339271"/>
                    <a:pt x="354693" y="339271"/>
                  </a:cubicBezTo>
                  <a:cubicBezTo>
                    <a:pt x="181279" y="339271"/>
                    <a:pt x="39278" y="202283"/>
                    <a:pt x="31198" y="30843"/>
                  </a:cubicBezTo>
                  <a:close/>
                  <a:moveTo>
                    <a:pt x="159905" y="462643"/>
                  </a:moveTo>
                  <a:lnTo>
                    <a:pt x="216933" y="342263"/>
                  </a:lnTo>
                  <a:cubicBezTo>
                    <a:pt x="259296" y="360183"/>
                    <a:pt x="305853" y="370114"/>
                    <a:pt x="354693" y="370114"/>
                  </a:cubicBezTo>
                  <a:cubicBezTo>
                    <a:pt x="403517" y="370114"/>
                    <a:pt x="450090" y="360183"/>
                    <a:pt x="492468" y="342263"/>
                  </a:cubicBezTo>
                  <a:lnTo>
                    <a:pt x="549481" y="462643"/>
                  </a:lnTo>
                  <a:lnTo>
                    <a:pt x="159905" y="462643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408F49F8-2CC3-4784-9737-F917B47F5C23}"/>
                </a:ext>
              </a:extLst>
            </p:cNvPr>
            <p:cNvSpPr/>
            <p:nvPr/>
          </p:nvSpPr>
          <p:spPr>
            <a:xfrm>
              <a:off x="-2134732" y="4937225"/>
              <a:ext cx="30842" cy="92528"/>
            </a:xfrm>
            <a:custGeom>
              <a:avLst/>
              <a:gdLst>
                <a:gd name="connsiteX0" fmla="*/ 15421 w 30842"/>
                <a:gd name="connsiteY0" fmla="*/ 92529 h 92528"/>
                <a:gd name="connsiteX1" fmla="*/ 30843 w 30842"/>
                <a:gd name="connsiteY1" fmla="*/ 77107 h 92528"/>
                <a:gd name="connsiteX2" fmla="*/ 30843 w 30842"/>
                <a:gd name="connsiteY2" fmla="*/ 15421 h 92528"/>
                <a:gd name="connsiteX3" fmla="*/ 15421 w 30842"/>
                <a:gd name="connsiteY3" fmla="*/ 0 h 92528"/>
                <a:gd name="connsiteX4" fmla="*/ 0 w 30842"/>
                <a:gd name="connsiteY4" fmla="*/ 15421 h 92528"/>
                <a:gd name="connsiteX5" fmla="*/ 0 w 30842"/>
                <a:gd name="connsiteY5" fmla="*/ 77107 h 92528"/>
                <a:gd name="connsiteX6" fmla="*/ 15421 w 30842"/>
                <a:gd name="connsiteY6" fmla="*/ 92529 h 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92528">
                  <a:moveTo>
                    <a:pt x="15421" y="92529"/>
                  </a:moveTo>
                  <a:cubicBezTo>
                    <a:pt x="23934" y="92529"/>
                    <a:pt x="30843" y="85620"/>
                    <a:pt x="30843" y="77107"/>
                  </a:cubicBezTo>
                  <a:lnTo>
                    <a:pt x="30843" y="15421"/>
                  </a:lnTo>
                  <a:cubicBezTo>
                    <a:pt x="30843" y="6909"/>
                    <a:pt x="23934" y="0"/>
                    <a:pt x="15421" y="0"/>
                  </a:cubicBezTo>
                  <a:cubicBezTo>
                    <a:pt x="6909" y="0"/>
                    <a:pt x="0" y="6909"/>
                    <a:pt x="0" y="15421"/>
                  </a:cubicBezTo>
                  <a:lnTo>
                    <a:pt x="0" y="77107"/>
                  </a:lnTo>
                  <a:cubicBezTo>
                    <a:pt x="0" y="85620"/>
                    <a:pt x="6909" y="92529"/>
                    <a:pt x="15421" y="92529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A37B6B1C-4069-4230-848B-B80AD4406A9B}"/>
                </a:ext>
              </a:extLst>
            </p:cNvPr>
            <p:cNvSpPr/>
            <p:nvPr/>
          </p:nvSpPr>
          <p:spPr>
            <a:xfrm>
              <a:off x="-2288947" y="4968068"/>
              <a:ext cx="30842" cy="61685"/>
            </a:xfrm>
            <a:custGeom>
              <a:avLst/>
              <a:gdLst>
                <a:gd name="connsiteX0" fmla="*/ 15421 w 30842"/>
                <a:gd name="connsiteY0" fmla="*/ 61686 h 61685"/>
                <a:gd name="connsiteX1" fmla="*/ 30843 w 30842"/>
                <a:gd name="connsiteY1" fmla="*/ 46264 h 61685"/>
                <a:gd name="connsiteX2" fmla="*/ 30843 w 30842"/>
                <a:gd name="connsiteY2" fmla="*/ 15421 h 61685"/>
                <a:gd name="connsiteX3" fmla="*/ 15421 w 30842"/>
                <a:gd name="connsiteY3" fmla="*/ 0 h 61685"/>
                <a:gd name="connsiteX4" fmla="*/ 0 w 30842"/>
                <a:gd name="connsiteY4" fmla="*/ 15421 h 61685"/>
                <a:gd name="connsiteX5" fmla="*/ 0 w 30842"/>
                <a:gd name="connsiteY5" fmla="*/ 46264 h 61685"/>
                <a:gd name="connsiteX6" fmla="*/ 15421 w 30842"/>
                <a:gd name="connsiteY6" fmla="*/ 61686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61685">
                  <a:moveTo>
                    <a:pt x="15421" y="61686"/>
                  </a:moveTo>
                  <a:cubicBezTo>
                    <a:pt x="23934" y="61686"/>
                    <a:pt x="30843" y="54777"/>
                    <a:pt x="30843" y="46264"/>
                  </a:cubicBezTo>
                  <a:lnTo>
                    <a:pt x="30843" y="15421"/>
                  </a:lnTo>
                  <a:cubicBezTo>
                    <a:pt x="30843" y="6909"/>
                    <a:pt x="23934" y="0"/>
                    <a:pt x="15421" y="0"/>
                  </a:cubicBezTo>
                  <a:cubicBezTo>
                    <a:pt x="6909" y="0"/>
                    <a:pt x="0" y="6909"/>
                    <a:pt x="0" y="15421"/>
                  </a:cubicBezTo>
                  <a:lnTo>
                    <a:pt x="0" y="46264"/>
                  </a:lnTo>
                  <a:cubicBezTo>
                    <a:pt x="0" y="54777"/>
                    <a:pt x="6909" y="61686"/>
                    <a:pt x="15421" y="6168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CFFB2773-2EAB-4158-B406-877EDDF2C24D}"/>
                </a:ext>
              </a:extLst>
            </p:cNvPr>
            <p:cNvSpPr/>
            <p:nvPr/>
          </p:nvSpPr>
          <p:spPr>
            <a:xfrm>
              <a:off x="-1980518" y="4968068"/>
              <a:ext cx="30842" cy="61685"/>
            </a:xfrm>
            <a:custGeom>
              <a:avLst/>
              <a:gdLst>
                <a:gd name="connsiteX0" fmla="*/ 15421 w 30842"/>
                <a:gd name="connsiteY0" fmla="*/ 61686 h 61685"/>
                <a:gd name="connsiteX1" fmla="*/ 30843 w 30842"/>
                <a:gd name="connsiteY1" fmla="*/ 46264 h 61685"/>
                <a:gd name="connsiteX2" fmla="*/ 30843 w 30842"/>
                <a:gd name="connsiteY2" fmla="*/ 15421 h 61685"/>
                <a:gd name="connsiteX3" fmla="*/ 15421 w 30842"/>
                <a:gd name="connsiteY3" fmla="*/ 0 h 61685"/>
                <a:gd name="connsiteX4" fmla="*/ 0 w 30842"/>
                <a:gd name="connsiteY4" fmla="*/ 15421 h 61685"/>
                <a:gd name="connsiteX5" fmla="*/ 0 w 30842"/>
                <a:gd name="connsiteY5" fmla="*/ 46264 h 61685"/>
                <a:gd name="connsiteX6" fmla="*/ 15421 w 30842"/>
                <a:gd name="connsiteY6" fmla="*/ 61686 h 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42" h="61685">
                  <a:moveTo>
                    <a:pt x="15421" y="61686"/>
                  </a:moveTo>
                  <a:cubicBezTo>
                    <a:pt x="23949" y="61686"/>
                    <a:pt x="30843" y="54777"/>
                    <a:pt x="30843" y="46264"/>
                  </a:cubicBezTo>
                  <a:lnTo>
                    <a:pt x="30843" y="15421"/>
                  </a:lnTo>
                  <a:cubicBezTo>
                    <a:pt x="30843" y="6909"/>
                    <a:pt x="23949" y="0"/>
                    <a:pt x="15421" y="0"/>
                  </a:cubicBezTo>
                  <a:cubicBezTo>
                    <a:pt x="6893" y="0"/>
                    <a:pt x="0" y="6909"/>
                    <a:pt x="0" y="15421"/>
                  </a:cubicBezTo>
                  <a:lnTo>
                    <a:pt x="0" y="46264"/>
                  </a:lnTo>
                  <a:cubicBezTo>
                    <a:pt x="0" y="54777"/>
                    <a:pt x="6893" y="61686"/>
                    <a:pt x="15421" y="61686"/>
                  </a:cubicBez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2" name="Gráfico 40">
            <a:extLst>
              <a:ext uri="{FF2B5EF4-FFF2-40B4-BE49-F238E27FC236}">
                <a16:creationId xmlns:a16="http://schemas.microsoft.com/office/drawing/2014/main" id="{7FF22BB3-9932-4C35-8D62-55AE8CC3A540}"/>
              </a:ext>
            </a:extLst>
          </p:cNvPr>
          <p:cNvGrpSpPr/>
          <p:nvPr/>
        </p:nvGrpSpPr>
        <p:grpSpPr>
          <a:xfrm>
            <a:off x="6861074" y="5210411"/>
            <a:ext cx="668382" cy="614910"/>
            <a:chOff x="513622" y="6886374"/>
            <a:chExt cx="771071" cy="709385"/>
          </a:xfrm>
          <a:solidFill>
            <a:schemeClr val="bg1"/>
          </a:solidFill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D2EA5BB7-7B4C-4419-87BF-5DA40C90A6FD}"/>
                </a:ext>
              </a:extLst>
            </p:cNvPr>
            <p:cNvSpPr/>
            <p:nvPr/>
          </p:nvSpPr>
          <p:spPr>
            <a:xfrm>
              <a:off x="513622" y="7071431"/>
              <a:ext cx="771071" cy="524328"/>
            </a:xfrm>
            <a:custGeom>
              <a:avLst/>
              <a:gdLst>
                <a:gd name="connsiteX0" fmla="*/ 724807 w 771071"/>
                <a:gd name="connsiteY0" fmla="*/ 0 h 524328"/>
                <a:gd name="connsiteX1" fmla="*/ 46264 w 771071"/>
                <a:gd name="connsiteY1" fmla="*/ 0 h 524328"/>
                <a:gd name="connsiteX2" fmla="*/ 0 w 771071"/>
                <a:gd name="connsiteY2" fmla="*/ 46264 h 524328"/>
                <a:gd name="connsiteX3" fmla="*/ 46264 w 771071"/>
                <a:gd name="connsiteY3" fmla="*/ 92529 h 524328"/>
                <a:gd name="connsiteX4" fmla="*/ 61686 w 771071"/>
                <a:gd name="connsiteY4" fmla="*/ 77107 h 524328"/>
                <a:gd name="connsiteX5" fmla="*/ 46264 w 771071"/>
                <a:gd name="connsiteY5" fmla="*/ 61686 h 524328"/>
                <a:gd name="connsiteX6" fmla="*/ 30843 w 771071"/>
                <a:gd name="connsiteY6" fmla="*/ 46264 h 524328"/>
                <a:gd name="connsiteX7" fmla="*/ 46264 w 771071"/>
                <a:gd name="connsiteY7" fmla="*/ 30843 h 524328"/>
                <a:gd name="connsiteX8" fmla="*/ 123371 w 771071"/>
                <a:gd name="connsiteY8" fmla="*/ 30843 h 524328"/>
                <a:gd name="connsiteX9" fmla="*/ 123371 w 771071"/>
                <a:gd name="connsiteY9" fmla="*/ 508907 h 524328"/>
                <a:gd name="connsiteX10" fmla="*/ 138793 w 771071"/>
                <a:gd name="connsiteY10" fmla="*/ 524328 h 524328"/>
                <a:gd name="connsiteX11" fmla="*/ 632278 w 771071"/>
                <a:gd name="connsiteY11" fmla="*/ 524328 h 524328"/>
                <a:gd name="connsiteX12" fmla="*/ 647700 w 771071"/>
                <a:gd name="connsiteY12" fmla="*/ 508907 h 524328"/>
                <a:gd name="connsiteX13" fmla="*/ 647700 w 771071"/>
                <a:gd name="connsiteY13" fmla="*/ 30843 h 524328"/>
                <a:gd name="connsiteX14" fmla="*/ 724807 w 771071"/>
                <a:gd name="connsiteY14" fmla="*/ 30843 h 524328"/>
                <a:gd name="connsiteX15" fmla="*/ 740228 w 771071"/>
                <a:gd name="connsiteY15" fmla="*/ 46264 h 524328"/>
                <a:gd name="connsiteX16" fmla="*/ 724807 w 771071"/>
                <a:gd name="connsiteY16" fmla="*/ 61686 h 524328"/>
                <a:gd name="connsiteX17" fmla="*/ 709385 w 771071"/>
                <a:gd name="connsiteY17" fmla="*/ 77107 h 524328"/>
                <a:gd name="connsiteX18" fmla="*/ 724807 w 771071"/>
                <a:gd name="connsiteY18" fmla="*/ 92529 h 524328"/>
                <a:gd name="connsiteX19" fmla="*/ 771071 w 771071"/>
                <a:gd name="connsiteY19" fmla="*/ 46264 h 524328"/>
                <a:gd name="connsiteX20" fmla="*/ 724807 w 771071"/>
                <a:gd name="connsiteY20" fmla="*/ 0 h 524328"/>
                <a:gd name="connsiteX21" fmla="*/ 616857 w 771071"/>
                <a:gd name="connsiteY21" fmla="*/ 493486 h 524328"/>
                <a:gd name="connsiteX22" fmla="*/ 154214 w 771071"/>
                <a:gd name="connsiteY22" fmla="*/ 493486 h 524328"/>
                <a:gd name="connsiteX23" fmla="*/ 154214 w 771071"/>
                <a:gd name="connsiteY23" fmla="*/ 30843 h 524328"/>
                <a:gd name="connsiteX24" fmla="*/ 616857 w 771071"/>
                <a:gd name="connsiteY24" fmla="*/ 30843 h 524328"/>
                <a:gd name="connsiteX25" fmla="*/ 616857 w 771071"/>
                <a:gd name="connsiteY25" fmla="*/ 493486 h 52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1071" h="524328">
                  <a:moveTo>
                    <a:pt x="724807" y="0"/>
                  </a:moveTo>
                  <a:lnTo>
                    <a:pt x="46264" y="0"/>
                  </a:lnTo>
                  <a:cubicBezTo>
                    <a:pt x="20757" y="0"/>
                    <a:pt x="0" y="20757"/>
                    <a:pt x="0" y="46264"/>
                  </a:cubicBezTo>
                  <a:cubicBezTo>
                    <a:pt x="0" y="71771"/>
                    <a:pt x="20757" y="92529"/>
                    <a:pt x="46264" y="92529"/>
                  </a:cubicBezTo>
                  <a:cubicBezTo>
                    <a:pt x="54777" y="92529"/>
                    <a:pt x="61686" y="85620"/>
                    <a:pt x="61686" y="77107"/>
                  </a:cubicBezTo>
                  <a:cubicBezTo>
                    <a:pt x="61686" y="68595"/>
                    <a:pt x="54777" y="61686"/>
                    <a:pt x="46264" y="61686"/>
                  </a:cubicBezTo>
                  <a:cubicBezTo>
                    <a:pt x="37767" y="61686"/>
                    <a:pt x="30843" y="54761"/>
                    <a:pt x="30843" y="46264"/>
                  </a:cubicBezTo>
                  <a:cubicBezTo>
                    <a:pt x="30843" y="37767"/>
                    <a:pt x="37767" y="30843"/>
                    <a:pt x="46264" y="30843"/>
                  </a:cubicBezTo>
                  <a:lnTo>
                    <a:pt x="123371" y="30843"/>
                  </a:lnTo>
                  <a:lnTo>
                    <a:pt x="123371" y="508907"/>
                  </a:lnTo>
                  <a:cubicBezTo>
                    <a:pt x="123371" y="517435"/>
                    <a:pt x="130280" y="524328"/>
                    <a:pt x="138793" y="524328"/>
                  </a:cubicBezTo>
                  <a:lnTo>
                    <a:pt x="632278" y="524328"/>
                  </a:lnTo>
                  <a:cubicBezTo>
                    <a:pt x="640806" y="524328"/>
                    <a:pt x="647700" y="517435"/>
                    <a:pt x="647700" y="508907"/>
                  </a:cubicBezTo>
                  <a:lnTo>
                    <a:pt x="647700" y="30843"/>
                  </a:lnTo>
                  <a:lnTo>
                    <a:pt x="724807" y="30843"/>
                  </a:lnTo>
                  <a:cubicBezTo>
                    <a:pt x="733319" y="30843"/>
                    <a:pt x="740228" y="37767"/>
                    <a:pt x="740228" y="46264"/>
                  </a:cubicBezTo>
                  <a:cubicBezTo>
                    <a:pt x="740228" y="54761"/>
                    <a:pt x="733319" y="61686"/>
                    <a:pt x="724807" y="61686"/>
                  </a:cubicBezTo>
                  <a:cubicBezTo>
                    <a:pt x="716279" y="61686"/>
                    <a:pt x="709385" y="68595"/>
                    <a:pt x="709385" y="77107"/>
                  </a:cubicBezTo>
                  <a:cubicBezTo>
                    <a:pt x="709385" y="85620"/>
                    <a:pt x="716279" y="92529"/>
                    <a:pt x="724807" y="92529"/>
                  </a:cubicBezTo>
                  <a:cubicBezTo>
                    <a:pt x="750314" y="92529"/>
                    <a:pt x="771071" y="71771"/>
                    <a:pt x="771071" y="46264"/>
                  </a:cubicBezTo>
                  <a:cubicBezTo>
                    <a:pt x="771071" y="20757"/>
                    <a:pt x="750314" y="0"/>
                    <a:pt x="724807" y="0"/>
                  </a:cubicBezTo>
                  <a:close/>
                  <a:moveTo>
                    <a:pt x="616857" y="493486"/>
                  </a:moveTo>
                  <a:lnTo>
                    <a:pt x="154214" y="493486"/>
                  </a:lnTo>
                  <a:lnTo>
                    <a:pt x="154214" y="30843"/>
                  </a:lnTo>
                  <a:lnTo>
                    <a:pt x="616857" y="30843"/>
                  </a:lnTo>
                  <a:lnTo>
                    <a:pt x="616857" y="493486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4D3E7F0B-FFB1-4936-B951-DCF4D55F4680}"/>
                </a:ext>
              </a:extLst>
            </p:cNvPr>
            <p:cNvSpPr/>
            <p:nvPr/>
          </p:nvSpPr>
          <p:spPr>
            <a:xfrm>
              <a:off x="636994" y="6886374"/>
              <a:ext cx="524328" cy="123371"/>
            </a:xfrm>
            <a:custGeom>
              <a:avLst/>
              <a:gdLst>
                <a:gd name="connsiteX0" fmla="*/ 15421 w 524328"/>
                <a:gd name="connsiteY0" fmla="*/ 123371 h 123371"/>
                <a:gd name="connsiteX1" fmla="*/ 508907 w 524328"/>
                <a:gd name="connsiteY1" fmla="*/ 123371 h 123371"/>
                <a:gd name="connsiteX2" fmla="*/ 524328 w 524328"/>
                <a:gd name="connsiteY2" fmla="*/ 107950 h 123371"/>
                <a:gd name="connsiteX3" fmla="*/ 508907 w 524328"/>
                <a:gd name="connsiteY3" fmla="*/ 92529 h 123371"/>
                <a:gd name="connsiteX4" fmla="*/ 339271 w 524328"/>
                <a:gd name="connsiteY4" fmla="*/ 92529 h 123371"/>
                <a:gd name="connsiteX5" fmla="*/ 339271 w 524328"/>
                <a:gd name="connsiteY5" fmla="*/ 15421 h 123371"/>
                <a:gd name="connsiteX6" fmla="*/ 323850 w 524328"/>
                <a:gd name="connsiteY6" fmla="*/ 0 h 123371"/>
                <a:gd name="connsiteX7" fmla="*/ 200478 w 524328"/>
                <a:gd name="connsiteY7" fmla="*/ 0 h 123371"/>
                <a:gd name="connsiteX8" fmla="*/ 185057 w 524328"/>
                <a:gd name="connsiteY8" fmla="*/ 15421 h 123371"/>
                <a:gd name="connsiteX9" fmla="*/ 185057 w 524328"/>
                <a:gd name="connsiteY9" fmla="*/ 92529 h 123371"/>
                <a:gd name="connsiteX10" fmla="*/ 15421 w 524328"/>
                <a:gd name="connsiteY10" fmla="*/ 92529 h 123371"/>
                <a:gd name="connsiteX11" fmla="*/ 0 w 524328"/>
                <a:gd name="connsiteY11" fmla="*/ 107950 h 123371"/>
                <a:gd name="connsiteX12" fmla="*/ 15421 w 524328"/>
                <a:gd name="connsiteY12" fmla="*/ 123371 h 123371"/>
                <a:gd name="connsiteX13" fmla="*/ 215900 w 524328"/>
                <a:gd name="connsiteY13" fmla="*/ 30843 h 123371"/>
                <a:gd name="connsiteX14" fmla="*/ 308428 w 524328"/>
                <a:gd name="connsiteY14" fmla="*/ 30843 h 123371"/>
                <a:gd name="connsiteX15" fmla="*/ 308428 w 524328"/>
                <a:gd name="connsiteY15" fmla="*/ 92529 h 123371"/>
                <a:gd name="connsiteX16" fmla="*/ 215900 w 524328"/>
                <a:gd name="connsiteY16" fmla="*/ 92529 h 123371"/>
                <a:gd name="connsiteX17" fmla="*/ 215900 w 524328"/>
                <a:gd name="connsiteY17" fmla="*/ 30843 h 12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4328" h="123371">
                  <a:moveTo>
                    <a:pt x="15421" y="123371"/>
                  </a:moveTo>
                  <a:lnTo>
                    <a:pt x="508907" y="123371"/>
                  </a:lnTo>
                  <a:cubicBezTo>
                    <a:pt x="517435" y="123371"/>
                    <a:pt x="524328" y="116463"/>
                    <a:pt x="524328" y="107950"/>
                  </a:cubicBezTo>
                  <a:cubicBezTo>
                    <a:pt x="524328" y="99437"/>
                    <a:pt x="517435" y="92529"/>
                    <a:pt x="508907" y="92529"/>
                  </a:cubicBezTo>
                  <a:lnTo>
                    <a:pt x="339271" y="92529"/>
                  </a:lnTo>
                  <a:lnTo>
                    <a:pt x="339271" y="15421"/>
                  </a:lnTo>
                  <a:cubicBezTo>
                    <a:pt x="339271" y="6909"/>
                    <a:pt x="332378" y="0"/>
                    <a:pt x="323850" y="0"/>
                  </a:cubicBezTo>
                  <a:lnTo>
                    <a:pt x="200478" y="0"/>
                  </a:lnTo>
                  <a:cubicBezTo>
                    <a:pt x="191966" y="0"/>
                    <a:pt x="185057" y="6909"/>
                    <a:pt x="185057" y="15421"/>
                  </a:cubicBezTo>
                  <a:lnTo>
                    <a:pt x="185057" y="92529"/>
                  </a:lnTo>
                  <a:lnTo>
                    <a:pt x="15421" y="92529"/>
                  </a:lnTo>
                  <a:cubicBezTo>
                    <a:pt x="6909" y="92529"/>
                    <a:pt x="0" y="99437"/>
                    <a:pt x="0" y="107950"/>
                  </a:cubicBezTo>
                  <a:cubicBezTo>
                    <a:pt x="0" y="116463"/>
                    <a:pt x="6909" y="123371"/>
                    <a:pt x="15421" y="123371"/>
                  </a:cubicBezTo>
                  <a:close/>
                  <a:moveTo>
                    <a:pt x="215900" y="30843"/>
                  </a:moveTo>
                  <a:lnTo>
                    <a:pt x="308428" y="30843"/>
                  </a:lnTo>
                  <a:lnTo>
                    <a:pt x="308428" y="92529"/>
                  </a:lnTo>
                  <a:lnTo>
                    <a:pt x="215900" y="92529"/>
                  </a:lnTo>
                  <a:lnTo>
                    <a:pt x="215900" y="30843"/>
                  </a:lnTo>
                  <a:close/>
                </a:path>
              </a:pathLst>
            </a:custGeom>
            <a:grpFill/>
            <a:ln w="1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51497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bolo, no interior, mesa, escuro&#10;&#10;Descrição gerada automaticamente">
            <a:extLst>
              <a:ext uri="{FF2B5EF4-FFF2-40B4-BE49-F238E27FC236}">
                <a16:creationId xmlns:a16="http://schemas.microsoft.com/office/drawing/2014/main" id="{AA09FF1F-3BC5-4CD1-9F55-EAC40527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9331"/>
          <a:stretch/>
        </p:blipFill>
        <p:spPr>
          <a:xfrm>
            <a:off x="2851848" y="-130628"/>
            <a:ext cx="6505575" cy="7634514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5D09434-FC87-429D-80FC-671DA160CAB9}"/>
              </a:ext>
            </a:extLst>
          </p:cNvPr>
          <p:cNvGrpSpPr/>
          <p:nvPr/>
        </p:nvGrpSpPr>
        <p:grpSpPr>
          <a:xfrm>
            <a:off x="0" y="-28575"/>
            <a:ext cx="3340100" cy="981075"/>
            <a:chOff x="0" y="-28575"/>
            <a:chExt cx="3340100" cy="98107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B77A4E6-57B7-4E66-AFBA-AE52F3AF0CE8}"/>
                </a:ext>
              </a:extLst>
            </p:cNvPr>
            <p:cNvSpPr/>
            <p:nvPr/>
          </p:nvSpPr>
          <p:spPr>
            <a:xfrm>
              <a:off x="0" y="352425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7C0B027D-CBC2-45DE-B731-9A12FBA57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4724" b="80926"/>
            <a:stretch/>
          </p:blipFill>
          <p:spPr>
            <a:xfrm>
              <a:off x="114300" y="-28575"/>
              <a:ext cx="3225800" cy="98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74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3B281"/>
            </a:gs>
            <a:gs pos="100000">
              <a:srgbClr val="FEDBB2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70FAE888-F5B5-4CEB-A6B4-3F4D10DD7E6A}"/>
              </a:ext>
            </a:extLst>
          </p:cNvPr>
          <p:cNvGrpSpPr/>
          <p:nvPr/>
        </p:nvGrpSpPr>
        <p:grpSpPr>
          <a:xfrm>
            <a:off x="0" y="-28575"/>
            <a:ext cx="3340100" cy="981075"/>
            <a:chOff x="0" y="-28575"/>
            <a:chExt cx="3340100" cy="98107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F59BE6A-5A05-44AC-BE65-206E7156BEF4}"/>
                </a:ext>
              </a:extLst>
            </p:cNvPr>
            <p:cNvSpPr/>
            <p:nvPr/>
          </p:nvSpPr>
          <p:spPr>
            <a:xfrm>
              <a:off x="0" y="352425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FAEE7F0-BB99-43D3-A8AF-D4E2FDDDB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4724" b="80926"/>
            <a:stretch/>
          </p:blipFill>
          <p:spPr>
            <a:xfrm>
              <a:off x="114300" y="-28575"/>
              <a:ext cx="3225800" cy="981075"/>
            </a:xfrm>
            <a:prstGeom prst="rect">
              <a:avLst/>
            </a:prstGeom>
          </p:spPr>
        </p:pic>
      </p:grpSp>
      <p:pic>
        <p:nvPicPr>
          <p:cNvPr id="9" name="Imagem 8" descr="Homem em pé com chapéu&#10;&#10;Descrição gerada automaticamente">
            <a:extLst>
              <a:ext uri="{FF2B5EF4-FFF2-40B4-BE49-F238E27FC236}">
                <a16:creationId xmlns:a16="http://schemas.microsoft.com/office/drawing/2014/main" id="{ACAC94FF-6370-4A02-898F-D3369ED22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r="7143"/>
          <a:stretch/>
        </p:blipFill>
        <p:spPr>
          <a:xfrm>
            <a:off x="2763157" y="0"/>
            <a:ext cx="841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76F68025-8F8E-4F56-8DEA-926F2FFC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96B2257-0789-4769-B23A-D58469F2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8357" y="2797628"/>
            <a:ext cx="646174" cy="64617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65DC78C-32E6-4948-8FA8-907C6AA81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547" y="2797628"/>
            <a:ext cx="646174" cy="64617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EF3BD39-E2DE-4607-9D1C-661AE680C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680" y="3991945"/>
            <a:ext cx="646174" cy="6461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A91BB66-94DF-4168-917C-E59A49A3BB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40211" y="5179003"/>
            <a:ext cx="646174" cy="646172"/>
          </a:xfrm>
          <a:prstGeom prst="rect">
            <a:avLst/>
          </a:prstGeom>
        </p:spPr>
      </p:pic>
      <p:grpSp>
        <p:nvGrpSpPr>
          <p:cNvPr id="8" name="Gráfico 27">
            <a:extLst>
              <a:ext uri="{FF2B5EF4-FFF2-40B4-BE49-F238E27FC236}">
                <a16:creationId xmlns:a16="http://schemas.microsoft.com/office/drawing/2014/main" id="{201A498D-6152-4EBD-B1AA-D919F1F75FB5}"/>
              </a:ext>
            </a:extLst>
          </p:cNvPr>
          <p:cNvGrpSpPr/>
          <p:nvPr/>
        </p:nvGrpSpPr>
        <p:grpSpPr>
          <a:xfrm>
            <a:off x="6890060" y="4060640"/>
            <a:ext cx="605788" cy="545216"/>
            <a:chOff x="4840106" y="3519074"/>
            <a:chExt cx="637735" cy="573969"/>
          </a:xfrm>
          <a:solidFill>
            <a:srgbClr val="FFFFFF"/>
          </a:solidFill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B6D08ACC-7983-40D5-8FC8-D26A5BE57D40}"/>
                </a:ext>
              </a:extLst>
            </p:cNvPr>
            <p:cNvSpPr/>
            <p:nvPr/>
          </p:nvSpPr>
          <p:spPr>
            <a:xfrm>
              <a:off x="4840106" y="3572227"/>
              <a:ext cx="637735" cy="520816"/>
            </a:xfrm>
            <a:custGeom>
              <a:avLst/>
              <a:gdLst>
                <a:gd name="connsiteX0" fmla="*/ 627106 w 637735"/>
                <a:gd name="connsiteY0" fmla="*/ 191321 h 520816"/>
                <a:gd name="connsiteX1" fmla="*/ 540927 w 637735"/>
                <a:gd name="connsiteY1" fmla="*/ 191321 h 520816"/>
                <a:gd name="connsiteX2" fmla="*/ 531129 w 637735"/>
                <a:gd name="connsiteY2" fmla="*/ 146228 h 520816"/>
                <a:gd name="connsiteX3" fmla="*/ 526714 w 637735"/>
                <a:gd name="connsiteY3" fmla="*/ 139962 h 520816"/>
                <a:gd name="connsiteX4" fmla="*/ 495706 w 637735"/>
                <a:gd name="connsiteY4" fmla="*/ 119288 h 520816"/>
                <a:gd name="connsiteX5" fmla="*/ 464564 w 637735"/>
                <a:gd name="connsiteY5" fmla="*/ 88145 h 520816"/>
                <a:gd name="connsiteX6" fmla="*/ 452294 w 637735"/>
                <a:gd name="connsiteY6" fmla="*/ 86152 h 520816"/>
                <a:gd name="connsiteX7" fmla="*/ 437889 w 637735"/>
                <a:gd name="connsiteY7" fmla="*/ 93355 h 520816"/>
                <a:gd name="connsiteX8" fmla="*/ 422048 w 637735"/>
                <a:gd name="connsiteY8" fmla="*/ 77513 h 520816"/>
                <a:gd name="connsiteX9" fmla="*/ 421898 w 637735"/>
                <a:gd name="connsiteY9" fmla="*/ 77381 h 520816"/>
                <a:gd name="connsiteX10" fmla="*/ 421449 w 637735"/>
                <a:gd name="connsiteY10" fmla="*/ 76975 h 520816"/>
                <a:gd name="connsiteX11" fmla="*/ 421127 w 637735"/>
                <a:gd name="connsiteY11" fmla="*/ 76710 h 520816"/>
                <a:gd name="connsiteX12" fmla="*/ 420616 w 637735"/>
                <a:gd name="connsiteY12" fmla="*/ 76330 h 520816"/>
                <a:gd name="connsiteX13" fmla="*/ 420428 w 637735"/>
                <a:gd name="connsiteY13" fmla="*/ 76197 h 520816"/>
                <a:gd name="connsiteX14" fmla="*/ 389914 w 637735"/>
                <a:gd name="connsiteY14" fmla="*/ 55853 h 520816"/>
                <a:gd name="connsiteX15" fmla="*/ 348425 w 637735"/>
                <a:gd name="connsiteY15" fmla="*/ 3987 h 520816"/>
                <a:gd name="connsiteX16" fmla="*/ 333485 w 637735"/>
                <a:gd name="connsiteY16" fmla="*/ 2331 h 520816"/>
                <a:gd name="connsiteX17" fmla="*/ 330622 w 637735"/>
                <a:gd name="connsiteY17" fmla="*/ 5873 h 520816"/>
                <a:gd name="connsiteX18" fmla="*/ 324745 w 637735"/>
                <a:gd name="connsiteY18" fmla="*/ 17625 h 520816"/>
                <a:gd name="connsiteX19" fmla="*/ 312995 w 637735"/>
                <a:gd name="connsiteY19" fmla="*/ 11750 h 520816"/>
                <a:gd name="connsiteX20" fmla="*/ 300725 w 637735"/>
                <a:gd name="connsiteY20" fmla="*/ 13743 h 520816"/>
                <a:gd name="connsiteX21" fmla="*/ 290097 w 637735"/>
                <a:gd name="connsiteY21" fmla="*/ 24372 h 520816"/>
                <a:gd name="connsiteX22" fmla="*/ 289109 w 637735"/>
                <a:gd name="connsiteY22" fmla="*/ 25510 h 520816"/>
                <a:gd name="connsiteX23" fmla="*/ 258728 w 637735"/>
                <a:gd name="connsiteY23" fmla="*/ 66018 h 520816"/>
                <a:gd name="connsiteX24" fmla="*/ 239714 w 637735"/>
                <a:gd name="connsiteY24" fmla="*/ 75526 h 520816"/>
                <a:gd name="connsiteX25" fmla="*/ 235962 w 637735"/>
                <a:gd name="connsiteY25" fmla="*/ 78655 h 520816"/>
                <a:gd name="connsiteX26" fmla="*/ 205581 w 637735"/>
                <a:gd name="connsiteY26" fmla="*/ 119163 h 520816"/>
                <a:gd name="connsiteX27" fmla="*/ 186567 w 637735"/>
                <a:gd name="connsiteY27" fmla="*/ 128670 h 520816"/>
                <a:gd name="connsiteX28" fmla="*/ 183805 w 637735"/>
                <a:gd name="connsiteY28" fmla="*/ 130663 h 520816"/>
                <a:gd name="connsiteX29" fmla="*/ 164629 w 637735"/>
                <a:gd name="connsiteY29" fmla="*/ 149836 h 520816"/>
                <a:gd name="connsiteX30" fmla="*/ 124970 w 637735"/>
                <a:gd name="connsiteY30" fmla="*/ 159752 h 520816"/>
                <a:gd name="connsiteX31" fmla="*/ 120031 w 637735"/>
                <a:gd name="connsiteY31" fmla="*/ 162542 h 520816"/>
                <a:gd name="connsiteX32" fmla="*/ 91257 w 637735"/>
                <a:gd name="connsiteY32" fmla="*/ 191321 h 520816"/>
                <a:gd name="connsiteX33" fmla="*/ 10629 w 637735"/>
                <a:gd name="connsiteY33" fmla="*/ 191321 h 520816"/>
                <a:gd name="connsiteX34" fmla="*/ 0 w 637735"/>
                <a:gd name="connsiteY34" fmla="*/ 201950 h 520816"/>
                <a:gd name="connsiteX35" fmla="*/ 0 w 637735"/>
                <a:gd name="connsiteY35" fmla="*/ 510188 h 520816"/>
                <a:gd name="connsiteX36" fmla="*/ 10629 w 637735"/>
                <a:gd name="connsiteY36" fmla="*/ 520817 h 520816"/>
                <a:gd name="connsiteX37" fmla="*/ 627106 w 637735"/>
                <a:gd name="connsiteY37" fmla="*/ 520817 h 520816"/>
                <a:gd name="connsiteX38" fmla="*/ 637735 w 637735"/>
                <a:gd name="connsiteY38" fmla="*/ 510188 h 520816"/>
                <a:gd name="connsiteX39" fmla="*/ 637735 w 637735"/>
                <a:gd name="connsiteY39" fmla="*/ 201950 h 520816"/>
                <a:gd name="connsiteX40" fmla="*/ 627106 w 637735"/>
                <a:gd name="connsiteY40" fmla="*/ 191321 h 520816"/>
                <a:gd name="connsiteX41" fmla="*/ 520817 w 637735"/>
                <a:gd name="connsiteY41" fmla="*/ 281911 h 520816"/>
                <a:gd name="connsiteX42" fmla="*/ 488930 w 637735"/>
                <a:gd name="connsiteY42" fmla="*/ 269156 h 520816"/>
                <a:gd name="connsiteX43" fmla="*/ 488930 w 637735"/>
                <a:gd name="connsiteY43" fmla="*/ 244465 h 520816"/>
                <a:gd name="connsiteX44" fmla="*/ 478302 w 637735"/>
                <a:gd name="connsiteY44" fmla="*/ 233837 h 520816"/>
                <a:gd name="connsiteX45" fmla="*/ 467673 w 637735"/>
                <a:gd name="connsiteY45" fmla="*/ 244465 h 520816"/>
                <a:gd name="connsiteX46" fmla="*/ 467673 w 637735"/>
                <a:gd name="connsiteY46" fmla="*/ 276352 h 520816"/>
                <a:gd name="connsiteX47" fmla="*/ 474354 w 637735"/>
                <a:gd name="connsiteY47" fmla="*/ 286221 h 520816"/>
                <a:gd name="connsiteX48" fmla="*/ 509939 w 637735"/>
                <a:gd name="connsiteY48" fmla="*/ 300454 h 520816"/>
                <a:gd name="connsiteX49" fmla="*/ 482553 w 637735"/>
                <a:gd name="connsiteY49" fmla="*/ 320993 h 520816"/>
                <a:gd name="connsiteX50" fmla="*/ 480427 w 637735"/>
                <a:gd name="connsiteY50" fmla="*/ 323119 h 520816"/>
                <a:gd name="connsiteX51" fmla="*/ 448541 w 637735"/>
                <a:gd name="connsiteY51" fmla="*/ 365635 h 520816"/>
                <a:gd name="connsiteX52" fmla="*/ 447537 w 637735"/>
                <a:gd name="connsiteY52" fmla="*/ 367258 h 520816"/>
                <a:gd name="connsiteX53" fmla="*/ 446415 w 637735"/>
                <a:gd name="connsiteY53" fmla="*/ 369502 h 520816"/>
                <a:gd name="connsiteX54" fmla="*/ 446415 w 637735"/>
                <a:gd name="connsiteY54" fmla="*/ 329497 h 520816"/>
                <a:gd name="connsiteX55" fmla="*/ 441682 w 637735"/>
                <a:gd name="connsiteY55" fmla="*/ 320653 h 520816"/>
                <a:gd name="connsiteX56" fmla="*/ 414528 w 637735"/>
                <a:gd name="connsiteY56" fmla="*/ 302551 h 520816"/>
                <a:gd name="connsiteX57" fmla="*/ 414528 w 637735"/>
                <a:gd name="connsiteY57" fmla="*/ 244465 h 520816"/>
                <a:gd name="connsiteX58" fmla="*/ 403899 w 637735"/>
                <a:gd name="connsiteY58" fmla="*/ 233837 h 520816"/>
                <a:gd name="connsiteX59" fmla="*/ 393270 w 637735"/>
                <a:gd name="connsiteY59" fmla="*/ 244465 h 520816"/>
                <a:gd name="connsiteX60" fmla="*/ 393270 w 637735"/>
                <a:gd name="connsiteY60" fmla="*/ 305729 h 520816"/>
                <a:gd name="connsiteX61" fmla="*/ 373135 w 637735"/>
                <a:gd name="connsiteY61" fmla="*/ 346001 h 520816"/>
                <a:gd name="connsiteX62" fmla="*/ 372014 w 637735"/>
                <a:gd name="connsiteY62" fmla="*/ 350943 h 520816"/>
                <a:gd name="connsiteX63" fmla="*/ 373779 w 637735"/>
                <a:gd name="connsiteY63" fmla="*/ 450589 h 520816"/>
                <a:gd name="connsiteX64" fmla="*/ 350754 w 637735"/>
                <a:gd name="connsiteY64" fmla="*/ 439321 h 520816"/>
                <a:gd name="connsiteX65" fmla="*/ 350754 w 637735"/>
                <a:gd name="connsiteY65" fmla="*/ 350754 h 520816"/>
                <a:gd name="connsiteX66" fmla="*/ 347642 w 637735"/>
                <a:gd name="connsiteY66" fmla="*/ 343238 h 520816"/>
                <a:gd name="connsiteX67" fmla="*/ 332544 w 637735"/>
                <a:gd name="connsiteY67" fmla="*/ 328141 h 520816"/>
                <a:gd name="connsiteX68" fmla="*/ 348969 w 637735"/>
                <a:gd name="connsiteY68" fmla="*/ 303506 h 520816"/>
                <a:gd name="connsiteX69" fmla="*/ 350754 w 637735"/>
                <a:gd name="connsiteY69" fmla="*/ 297610 h 520816"/>
                <a:gd name="connsiteX70" fmla="*/ 350754 w 637735"/>
                <a:gd name="connsiteY70" fmla="*/ 244465 h 520816"/>
                <a:gd name="connsiteX71" fmla="*/ 340126 w 637735"/>
                <a:gd name="connsiteY71" fmla="*/ 233837 h 520816"/>
                <a:gd name="connsiteX72" fmla="*/ 329497 w 637735"/>
                <a:gd name="connsiteY72" fmla="*/ 244465 h 520816"/>
                <a:gd name="connsiteX73" fmla="*/ 329497 w 637735"/>
                <a:gd name="connsiteY73" fmla="*/ 294392 h 520816"/>
                <a:gd name="connsiteX74" fmla="*/ 310019 w 637735"/>
                <a:gd name="connsiteY74" fmla="*/ 323608 h 520816"/>
                <a:gd name="connsiteX75" fmla="*/ 309969 w 637735"/>
                <a:gd name="connsiteY75" fmla="*/ 323684 h 520816"/>
                <a:gd name="connsiteX76" fmla="*/ 288767 w 637735"/>
                <a:gd name="connsiteY76" fmla="*/ 355487 h 520816"/>
                <a:gd name="connsiteX77" fmla="*/ 286981 w 637735"/>
                <a:gd name="connsiteY77" fmla="*/ 361383 h 520816"/>
                <a:gd name="connsiteX78" fmla="*/ 286981 w 637735"/>
                <a:gd name="connsiteY78" fmla="*/ 394855 h 520816"/>
                <a:gd name="connsiteX79" fmla="*/ 265723 w 637735"/>
                <a:gd name="connsiteY79" fmla="*/ 368283 h 520816"/>
                <a:gd name="connsiteX80" fmla="*/ 265723 w 637735"/>
                <a:gd name="connsiteY80" fmla="*/ 244465 h 520816"/>
                <a:gd name="connsiteX81" fmla="*/ 255094 w 637735"/>
                <a:gd name="connsiteY81" fmla="*/ 233837 h 520816"/>
                <a:gd name="connsiteX82" fmla="*/ 244465 w 637735"/>
                <a:gd name="connsiteY82" fmla="*/ 244465 h 520816"/>
                <a:gd name="connsiteX83" fmla="*/ 244465 w 637735"/>
                <a:gd name="connsiteY83" fmla="*/ 353239 h 520816"/>
                <a:gd name="connsiteX84" fmla="*/ 212578 w 637735"/>
                <a:gd name="connsiteY84" fmla="*/ 334107 h 520816"/>
                <a:gd name="connsiteX85" fmla="*/ 212578 w 637735"/>
                <a:gd name="connsiteY85" fmla="*/ 244465 h 520816"/>
                <a:gd name="connsiteX86" fmla="*/ 201950 w 637735"/>
                <a:gd name="connsiteY86" fmla="*/ 233837 h 520816"/>
                <a:gd name="connsiteX87" fmla="*/ 191321 w 637735"/>
                <a:gd name="connsiteY87" fmla="*/ 244465 h 520816"/>
                <a:gd name="connsiteX88" fmla="*/ 191321 w 637735"/>
                <a:gd name="connsiteY88" fmla="*/ 309825 h 520816"/>
                <a:gd name="connsiteX89" fmla="*/ 170063 w 637735"/>
                <a:gd name="connsiteY89" fmla="*/ 283253 h 520816"/>
                <a:gd name="connsiteX90" fmla="*/ 170063 w 637735"/>
                <a:gd name="connsiteY90" fmla="*/ 244465 h 520816"/>
                <a:gd name="connsiteX91" fmla="*/ 159434 w 637735"/>
                <a:gd name="connsiteY91" fmla="*/ 233837 h 520816"/>
                <a:gd name="connsiteX92" fmla="*/ 148805 w 637735"/>
                <a:gd name="connsiteY92" fmla="*/ 244465 h 520816"/>
                <a:gd name="connsiteX93" fmla="*/ 148805 w 637735"/>
                <a:gd name="connsiteY93" fmla="*/ 267121 h 520816"/>
                <a:gd name="connsiteX94" fmla="*/ 134958 w 637735"/>
                <a:gd name="connsiteY94" fmla="*/ 257884 h 520816"/>
                <a:gd name="connsiteX95" fmla="*/ 106289 w 637735"/>
                <a:gd name="connsiteY95" fmla="*/ 219664 h 520816"/>
                <a:gd name="connsiteX96" fmla="*/ 106289 w 637735"/>
                <a:gd name="connsiteY96" fmla="*/ 212579 h 520816"/>
                <a:gd name="connsiteX97" fmla="*/ 520817 w 637735"/>
                <a:gd name="connsiteY97" fmla="*/ 212579 h 520816"/>
                <a:gd name="connsiteX98" fmla="*/ 394882 w 637735"/>
                <a:gd name="connsiteY98" fmla="*/ 441631 h 520816"/>
                <a:gd name="connsiteX99" fmla="*/ 393315 w 637735"/>
                <a:gd name="connsiteY99" fmla="*/ 353180 h 520816"/>
                <a:gd name="connsiteX100" fmla="*/ 408018 w 637735"/>
                <a:gd name="connsiteY100" fmla="*/ 323762 h 520816"/>
                <a:gd name="connsiteX101" fmla="*/ 425157 w 637735"/>
                <a:gd name="connsiteY101" fmla="*/ 335188 h 520816"/>
                <a:gd name="connsiteX102" fmla="*/ 425157 w 637735"/>
                <a:gd name="connsiteY102" fmla="*/ 410242 h 520816"/>
                <a:gd name="connsiteX103" fmla="*/ 308239 w 637735"/>
                <a:gd name="connsiteY103" fmla="*/ 364601 h 520816"/>
                <a:gd name="connsiteX104" fmla="*/ 320519 w 637735"/>
                <a:gd name="connsiteY104" fmla="*/ 346180 h 520816"/>
                <a:gd name="connsiteX105" fmla="*/ 329497 w 637735"/>
                <a:gd name="connsiteY105" fmla="*/ 355156 h 520816"/>
                <a:gd name="connsiteX106" fmla="*/ 329497 w 637735"/>
                <a:gd name="connsiteY106" fmla="*/ 428922 h 520816"/>
                <a:gd name="connsiteX107" fmla="*/ 308239 w 637735"/>
                <a:gd name="connsiteY107" fmla="*/ 418523 h 520816"/>
                <a:gd name="connsiteX108" fmla="*/ 409795 w 637735"/>
                <a:gd name="connsiteY108" fmla="*/ 136391 h 520816"/>
                <a:gd name="connsiteX109" fmla="*/ 414210 w 637735"/>
                <a:gd name="connsiteY109" fmla="*/ 130125 h 520816"/>
                <a:gd name="connsiteX110" fmla="*/ 420286 w 637735"/>
                <a:gd name="connsiteY110" fmla="*/ 105822 h 520816"/>
                <a:gd name="connsiteX111" fmla="*/ 427050 w 637735"/>
                <a:gd name="connsiteY111" fmla="*/ 112586 h 520816"/>
                <a:gd name="connsiteX112" fmla="*/ 447537 w 637735"/>
                <a:gd name="connsiteY112" fmla="*/ 153559 h 520816"/>
                <a:gd name="connsiteX113" fmla="*/ 452290 w 637735"/>
                <a:gd name="connsiteY113" fmla="*/ 158312 h 520816"/>
                <a:gd name="connsiteX114" fmla="*/ 469610 w 637735"/>
                <a:gd name="connsiteY114" fmla="*/ 166973 h 520816"/>
                <a:gd name="connsiteX115" fmla="*/ 477726 w 637735"/>
                <a:gd name="connsiteY115" fmla="*/ 191321 h 520816"/>
                <a:gd name="connsiteX116" fmla="*/ 382641 w 637735"/>
                <a:gd name="connsiteY116" fmla="*/ 191321 h 520816"/>
                <a:gd name="connsiteX117" fmla="*/ 382641 w 637735"/>
                <a:gd name="connsiteY117" fmla="*/ 154493 h 520816"/>
                <a:gd name="connsiteX118" fmla="*/ 454944 w 637735"/>
                <a:gd name="connsiteY118" fmla="*/ 108594 h 520816"/>
                <a:gd name="connsiteX119" fmla="*/ 481414 w 637735"/>
                <a:gd name="connsiteY119" fmla="*/ 135064 h 520816"/>
                <a:gd name="connsiteX120" fmla="*/ 483034 w 637735"/>
                <a:gd name="connsiteY120" fmla="*/ 136392 h 520816"/>
                <a:gd name="connsiteX121" fmla="*/ 511488 w 637735"/>
                <a:gd name="connsiteY121" fmla="*/ 155362 h 520816"/>
                <a:gd name="connsiteX122" fmla="*/ 519378 w 637735"/>
                <a:gd name="connsiteY122" fmla="*/ 191322 h 520816"/>
                <a:gd name="connsiteX123" fmla="*/ 499559 w 637735"/>
                <a:gd name="connsiteY123" fmla="*/ 191322 h 520816"/>
                <a:gd name="connsiteX124" fmla="*/ 499019 w 637735"/>
                <a:gd name="connsiteY124" fmla="*/ 187961 h 520816"/>
                <a:gd name="connsiteX125" fmla="*/ 488390 w 637735"/>
                <a:gd name="connsiteY125" fmla="*/ 156074 h 520816"/>
                <a:gd name="connsiteX126" fmla="*/ 483061 w 637735"/>
                <a:gd name="connsiteY126" fmla="*/ 149929 h 520816"/>
                <a:gd name="connsiteX127" fmla="*/ 464972 w 637735"/>
                <a:gd name="connsiteY127" fmla="*/ 140884 h 520816"/>
                <a:gd name="connsiteX128" fmla="*/ 450051 w 637735"/>
                <a:gd name="connsiteY128" fmla="*/ 111045 h 520816"/>
                <a:gd name="connsiteX129" fmla="*/ 305660 w 637735"/>
                <a:gd name="connsiteY129" fmla="*/ 38869 h 520816"/>
                <a:gd name="connsiteX130" fmla="*/ 310338 w 637735"/>
                <a:gd name="connsiteY130" fmla="*/ 34191 h 520816"/>
                <a:gd name="connsiteX131" fmla="*/ 324743 w 637735"/>
                <a:gd name="connsiteY131" fmla="*/ 41394 h 520816"/>
                <a:gd name="connsiteX132" fmla="*/ 339003 w 637735"/>
                <a:gd name="connsiteY132" fmla="*/ 36641 h 520816"/>
                <a:gd name="connsiteX133" fmla="*/ 342203 w 637735"/>
                <a:gd name="connsiteY133" fmla="*/ 30241 h 520816"/>
                <a:gd name="connsiteX134" fmla="*/ 374341 w 637735"/>
                <a:gd name="connsiteY134" fmla="*/ 70417 h 520816"/>
                <a:gd name="connsiteX135" fmla="*/ 376745 w 637735"/>
                <a:gd name="connsiteY135" fmla="*/ 72620 h 520816"/>
                <a:gd name="connsiteX136" fmla="*/ 402399 w 637735"/>
                <a:gd name="connsiteY136" fmla="*/ 89723 h 520816"/>
                <a:gd name="connsiteX137" fmla="*/ 394584 w 637735"/>
                <a:gd name="connsiteY137" fmla="*/ 120987 h 520816"/>
                <a:gd name="connsiteX138" fmla="*/ 366116 w 637735"/>
                <a:gd name="connsiteY138" fmla="*/ 139965 h 520816"/>
                <a:gd name="connsiteX139" fmla="*/ 361383 w 637735"/>
                <a:gd name="connsiteY139" fmla="*/ 148805 h 520816"/>
                <a:gd name="connsiteX140" fmla="*/ 361383 w 637735"/>
                <a:gd name="connsiteY140" fmla="*/ 191321 h 520816"/>
                <a:gd name="connsiteX141" fmla="*/ 340126 w 637735"/>
                <a:gd name="connsiteY141" fmla="*/ 191321 h 520816"/>
                <a:gd name="connsiteX142" fmla="*/ 340126 w 637735"/>
                <a:gd name="connsiteY142" fmla="*/ 116919 h 520816"/>
                <a:gd name="connsiteX143" fmla="*/ 337013 w 637735"/>
                <a:gd name="connsiteY143" fmla="*/ 109403 h 520816"/>
                <a:gd name="connsiteX144" fmla="*/ 316974 w 637735"/>
                <a:gd name="connsiteY144" fmla="*/ 89365 h 520816"/>
                <a:gd name="connsiteX145" fmla="*/ 297299 w 637735"/>
                <a:gd name="connsiteY145" fmla="*/ 50015 h 520816"/>
                <a:gd name="connsiteX146" fmla="*/ 274226 w 637735"/>
                <a:gd name="connsiteY146" fmla="*/ 80781 h 520816"/>
                <a:gd name="connsiteX147" fmla="*/ 283039 w 637735"/>
                <a:gd name="connsiteY147" fmla="*/ 69029 h 520816"/>
                <a:gd name="connsiteX148" fmla="*/ 298733 w 637735"/>
                <a:gd name="connsiteY148" fmla="*/ 100415 h 520816"/>
                <a:gd name="connsiteX149" fmla="*/ 300725 w 637735"/>
                <a:gd name="connsiteY149" fmla="*/ 103177 h 520816"/>
                <a:gd name="connsiteX150" fmla="*/ 318868 w 637735"/>
                <a:gd name="connsiteY150" fmla="*/ 121320 h 520816"/>
                <a:gd name="connsiteX151" fmla="*/ 318868 w 637735"/>
                <a:gd name="connsiteY151" fmla="*/ 191321 h 520816"/>
                <a:gd name="connsiteX152" fmla="*/ 286981 w 637735"/>
                <a:gd name="connsiteY152" fmla="*/ 191321 h 520816"/>
                <a:gd name="connsiteX153" fmla="*/ 286981 w 637735"/>
                <a:gd name="connsiteY153" fmla="*/ 116919 h 520816"/>
                <a:gd name="connsiteX154" fmla="*/ 283868 w 637735"/>
                <a:gd name="connsiteY154" fmla="*/ 109403 h 520816"/>
                <a:gd name="connsiteX155" fmla="*/ 262408 w 637735"/>
                <a:gd name="connsiteY155" fmla="*/ 87943 h 520816"/>
                <a:gd name="connsiteX156" fmla="*/ 270477 w 637735"/>
                <a:gd name="connsiteY156" fmla="*/ 83909 h 520816"/>
                <a:gd name="connsiteX157" fmla="*/ 274226 w 637735"/>
                <a:gd name="connsiteY157" fmla="*/ 80781 h 520816"/>
                <a:gd name="connsiteX158" fmla="*/ 132981 w 637735"/>
                <a:gd name="connsiteY158" fmla="*/ 179661 h 520816"/>
                <a:gd name="connsiteX159" fmla="*/ 172640 w 637735"/>
                <a:gd name="connsiteY159" fmla="*/ 169746 h 520816"/>
                <a:gd name="connsiteX160" fmla="*/ 177579 w 637735"/>
                <a:gd name="connsiteY160" fmla="*/ 166956 h 520816"/>
                <a:gd name="connsiteX161" fmla="*/ 197617 w 637735"/>
                <a:gd name="connsiteY161" fmla="*/ 146917 h 520816"/>
                <a:gd name="connsiteX162" fmla="*/ 201950 w 637735"/>
                <a:gd name="connsiteY162" fmla="*/ 144745 h 520816"/>
                <a:gd name="connsiteX163" fmla="*/ 201950 w 637735"/>
                <a:gd name="connsiteY163" fmla="*/ 159434 h 520816"/>
                <a:gd name="connsiteX164" fmla="*/ 212578 w 637735"/>
                <a:gd name="connsiteY164" fmla="*/ 170063 h 520816"/>
                <a:gd name="connsiteX165" fmla="*/ 223207 w 637735"/>
                <a:gd name="connsiteY165" fmla="*/ 159434 h 520816"/>
                <a:gd name="connsiteX166" fmla="*/ 223207 w 637735"/>
                <a:gd name="connsiteY166" fmla="*/ 131091 h 520816"/>
                <a:gd name="connsiteX167" fmla="*/ 245614 w 637735"/>
                <a:gd name="connsiteY167" fmla="*/ 101213 h 520816"/>
                <a:gd name="connsiteX168" fmla="*/ 265723 w 637735"/>
                <a:gd name="connsiteY168" fmla="*/ 121320 h 520816"/>
                <a:gd name="connsiteX169" fmla="*/ 265723 w 637735"/>
                <a:gd name="connsiteY169" fmla="*/ 191321 h 520816"/>
                <a:gd name="connsiteX170" fmla="*/ 121320 w 637735"/>
                <a:gd name="connsiteY170" fmla="*/ 191321 h 520816"/>
                <a:gd name="connsiteX171" fmla="*/ 21258 w 637735"/>
                <a:gd name="connsiteY171" fmla="*/ 499559 h 520816"/>
                <a:gd name="connsiteX172" fmla="*/ 21258 w 637735"/>
                <a:gd name="connsiteY172" fmla="*/ 403899 h 520816"/>
                <a:gd name="connsiteX173" fmla="*/ 53145 w 637735"/>
                <a:gd name="connsiteY173" fmla="*/ 403899 h 520816"/>
                <a:gd name="connsiteX174" fmla="*/ 63774 w 637735"/>
                <a:gd name="connsiteY174" fmla="*/ 393270 h 520816"/>
                <a:gd name="connsiteX175" fmla="*/ 53145 w 637735"/>
                <a:gd name="connsiteY175" fmla="*/ 382641 h 520816"/>
                <a:gd name="connsiteX176" fmla="*/ 21258 w 637735"/>
                <a:gd name="connsiteY176" fmla="*/ 382641 h 520816"/>
                <a:gd name="connsiteX177" fmla="*/ 21258 w 637735"/>
                <a:gd name="connsiteY177" fmla="*/ 361383 h 520816"/>
                <a:gd name="connsiteX178" fmla="*/ 95660 w 637735"/>
                <a:gd name="connsiteY178" fmla="*/ 361383 h 520816"/>
                <a:gd name="connsiteX179" fmla="*/ 106289 w 637735"/>
                <a:gd name="connsiteY179" fmla="*/ 350754 h 520816"/>
                <a:gd name="connsiteX180" fmla="*/ 95660 w 637735"/>
                <a:gd name="connsiteY180" fmla="*/ 340125 h 520816"/>
                <a:gd name="connsiteX181" fmla="*/ 21258 w 637735"/>
                <a:gd name="connsiteY181" fmla="*/ 340125 h 520816"/>
                <a:gd name="connsiteX182" fmla="*/ 21258 w 637735"/>
                <a:gd name="connsiteY182" fmla="*/ 318868 h 520816"/>
                <a:gd name="connsiteX183" fmla="*/ 63774 w 637735"/>
                <a:gd name="connsiteY183" fmla="*/ 318868 h 520816"/>
                <a:gd name="connsiteX184" fmla="*/ 74402 w 637735"/>
                <a:gd name="connsiteY184" fmla="*/ 308239 h 520816"/>
                <a:gd name="connsiteX185" fmla="*/ 63774 w 637735"/>
                <a:gd name="connsiteY185" fmla="*/ 297610 h 520816"/>
                <a:gd name="connsiteX186" fmla="*/ 21258 w 637735"/>
                <a:gd name="connsiteY186" fmla="*/ 297610 h 520816"/>
                <a:gd name="connsiteX187" fmla="*/ 21258 w 637735"/>
                <a:gd name="connsiteY187" fmla="*/ 212579 h 520816"/>
                <a:gd name="connsiteX188" fmla="*/ 85031 w 637735"/>
                <a:gd name="connsiteY188" fmla="*/ 212579 h 520816"/>
                <a:gd name="connsiteX189" fmla="*/ 85031 w 637735"/>
                <a:gd name="connsiteY189" fmla="*/ 223208 h 520816"/>
                <a:gd name="connsiteX190" fmla="*/ 87157 w 637735"/>
                <a:gd name="connsiteY190" fmla="*/ 229585 h 520816"/>
                <a:gd name="connsiteX191" fmla="*/ 106289 w 637735"/>
                <a:gd name="connsiteY191" fmla="*/ 255094 h 520816"/>
                <a:gd name="connsiteX192" fmla="*/ 42516 w 637735"/>
                <a:gd name="connsiteY192" fmla="*/ 255094 h 520816"/>
                <a:gd name="connsiteX193" fmla="*/ 31887 w 637735"/>
                <a:gd name="connsiteY193" fmla="*/ 265723 h 520816"/>
                <a:gd name="connsiteX194" fmla="*/ 42516 w 637735"/>
                <a:gd name="connsiteY194" fmla="*/ 276352 h 520816"/>
                <a:gd name="connsiteX195" fmla="*/ 124329 w 637735"/>
                <a:gd name="connsiteY195" fmla="*/ 276352 h 520816"/>
                <a:gd name="connsiteX196" fmla="*/ 152165 w 637735"/>
                <a:gd name="connsiteY196" fmla="*/ 294910 h 520816"/>
                <a:gd name="connsiteX197" fmla="*/ 154325 w 637735"/>
                <a:gd name="connsiteY197" fmla="*/ 297610 h 520816"/>
                <a:gd name="connsiteX198" fmla="*/ 106289 w 637735"/>
                <a:gd name="connsiteY198" fmla="*/ 297610 h 520816"/>
                <a:gd name="connsiteX199" fmla="*/ 95660 w 637735"/>
                <a:gd name="connsiteY199" fmla="*/ 308239 h 520816"/>
                <a:gd name="connsiteX200" fmla="*/ 106289 w 637735"/>
                <a:gd name="connsiteY200" fmla="*/ 318868 h 520816"/>
                <a:gd name="connsiteX201" fmla="*/ 170063 w 637735"/>
                <a:gd name="connsiteY201" fmla="*/ 318868 h 520816"/>
                <a:gd name="connsiteX202" fmla="*/ 171272 w 637735"/>
                <a:gd name="connsiteY202" fmla="*/ 318793 h 520816"/>
                <a:gd name="connsiteX203" fmla="*/ 188338 w 637735"/>
                <a:gd name="connsiteY203" fmla="*/ 340125 h 520816"/>
                <a:gd name="connsiteX204" fmla="*/ 138176 w 637735"/>
                <a:gd name="connsiteY204" fmla="*/ 340125 h 520816"/>
                <a:gd name="connsiteX205" fmla="*/ 127547 w 637735"/>
                <a:gd name="connsiteY205" fmla="*/ 350754 h 520816"/>
                <a:gd name="connsiteX206" fmla="*/ 138176 w 637735"/>
                <a:gd name="connsiteY206" fmla="*/ 361383 h 520816"/>
                <a:gd name="connsiteX207" fmla="*/ 216720 w 637735"/>
                <a:gd name="connsiteY207" fmla="*/ 361383 h 520816"/>
                <a:gd name="connsiteX208" fmla="*/ 247987 w 637735"/>
                <a:gd name="connsiteY208" fmla="*/ 380143 h 520816"/>
                <a:gd name="connsiteX209" fmla="*/ 249980 w 637735"/>
                <a:gd name="connsiteY209" fmla="*/ 382641 h 520816"/>
                <a:gd name="connsiteX210" fmla="*/ 223207 w 637735"/>
                <a:gd name="connsiteY210" fmla="*/ 382641 h 520816"/>
                <a:gd name="connsiteX211" fmla="*/ 212578 w 637735"/>
                <a:gd name="connsiteY211" fmla="*/ 393270 h 520816"/>
                <a:gd name="connsiteX212" fmla="*/ 223207 w 637735"/>
                <a:gd name="connsiteY212" fmla="*/ 403899 h 520816"/>
                <a:gd name="connsiteX213" fmla="*/ 265723 w 637735"/>
                <a:gd name="connsiteY213" fmla="*/ 403899 h 520816"/>
                <a:gd name="connsiteX214" fmla="*/ 266933 w 637735"/>
                <a:gd name="connsiteY214" fmla="*/ 403824 h 520816"/>
                <a:gd name="connsiteX215" fmla="*/ 283998 w 637735"/>
                <a:gd name="connsiteY215" fmla="*/ 425157 h 520816"/>
                <a:gd name="connsiteX216" fmla="*/ 191321 w 637735"/>
                <a:gd name="connsiteY216" fmla="*/ 425157 h 520816"/>
                <a:gd name="connsiteX217" fmla="*/ 180692 w 637735"/>
                <a:gd name="connsiteY217" fmla="*/ 435785 h 520816"/>
                <a:gd name="connsiteX218" fmla="*/ 191321 w 637735"/>
                <a:gd name="connsiteY218" fmla="*/ 446414 h 520816"/>
                <a:gd name="connsiteX219" fmla="*/ 316875 w 637735"/>
                <a:gd name="connsiteY219" fmla="*/ 446414 h 520816"/>
                <a:gd name="connsiteX220" fmla="*/ 379851 w 637735"/>
                <a:gd name="connsiteY220" fmla="*/ 477221 h 520816"/>
                <a:gd name="connsiteX221" fmla="*/ 392171 w 637735"/>
                <a:gd name="connsiteY221" fmla="*/ 475051 h 520816"/>
                <a:gd name="connsiteX222" fmla="*/ 443433 w 637735"/>
                <a:gd name="connsiteY222" fmla="*/ 421907 h 520816"/>
                <a:gd name="connsiteX223" fmla="*/ 445293 w 637735"/>
                <a:gd name="connsiteY223" fmla="*/ 419281 h 520816"/>
                <a:gd name="connsiteX224" fmla="*/ 466123 w 637735"/>
                <a:gd name="connsiteY224" fmla="*/ 377623 h 520816"/>
                <a:gd name="connsiteX225" fmla="*/ 478302 w 637735"/>
                <a:gd name="connsiteY225" fmla="*/ 361383 h 520816"/>
                <a:gd name="connsiteX226" fmla="*/ 510188 w 637735"/>
                <a:gd name="connsiteY226" fmla="*/ 361383 h 520816"/>
                <a:gd name="connsiteX227" fmla="*/ 520817 w 637735"/>
                <a:gd name="connsiteY227" fmla="*/ 350754 h 520816"/>
                <a:gd name="connsiteX228" fmla="*/ 510188 w 637735"/>
                <a:gd name="connsiteY228" fmla="*/ 340125 h 520816"/>
                <a:gd name="connsiteX229" fmla="*/ 494245 w 637735"/>
                <a:gd name="connsiteY229" fmla="*/ 340125 h 520816"/>
                <a:gd name="connsiteX230" fmla="*/ 496522 w 637735"/>
                <a:gd name="connsiteY230" fmla="*/ 337088 h 520816"/>
                <a:gd name="connsiteX231" fmla="*/ 520817 w 637735"/>
                <a:gd name="connsiteY231" fmla="*/ 318868 h 520816"/>
                <a:gd name="connsiteX232" fmla="*/ 573962 w 637735"/>
                <a:gd name="connsiteY232" fmla="*/ 318868 h 520816"/>
                <a:gd name="connsiteX233" fmla="*/ 584591 w 637735"/>
                <a:gd name="connsiteY233" fmla="*/ 308239 h 520816"/>
                <a:gd name="connsiteX234" fmla="*/ 573962 w 637735"/>
                <a:gd name="connsiteY234" fmla="*/ 297610 h 520816"/>
                <a:gd name="connsiteX235" fmla="*/ 542075 w 637735"/>
                <a:gd name="connsiteY235" fmla="*/ 297610 h 520816"/>
                <a:gd name="connsiteX236" fmla="*/ 542075 w 637735"/>
                <a:gd name="connsiteY236" fmla="*/ 212579 h 520816"/>
                <a:gd name="connsiteX237" fmla="*/ 616478 w 637735"/>
                <a:gd name="connsiteY237" fmla="*/ 212579 h 520816"/>
                <a:gd name="connsiteX238" fmla="*/ 616478 w 637735"/>
                <a:gd name="connsiteY238" fmla="*/ 255094 h 520816"/>
                <a:gd name="connsiteX239" fmla="*/ 563333 w 637735"/>
                <a:gd name="connsiteY239" fmla="*/ 255094 h 520816"/>
                <a:gd name="connsiteX240" fmla="*/ 552704 w 637735"/>
                <a:gd name="connsiteY240" fmla="*/ 265723 h 520816"/>
                <a:gd name="connsiteX241" fmla="*/ 563333 w 637735"/>
                <a:gd name="connsiteY241" fmla="*/ 276352 h 520816"/>
                <a:gd name="connsiteX242" fmla="*/ 616478 w 637735"/>
                <a:gd name="connsiteY242" fmla="*/ 276352 h 520816"/>
                <a:gd name="connsiteX243" fmla="*/ 616478 w 637735"/>
                <a:gd name="connsiteY243" fmla="*/ 340125 h 520816"/>
                <a:gd name="connsiteX244" fmla="*/ 552704 w 637735"/>
                <a:gd name="connsiteY244" fmla="*/ 340125 h 520816"/>
                <a:gd name="connsiteX245" fmla="*/ 542075 w 637735"/>
                <a:gd name="connsiteY245" fmla="*/ 350754 h 520816"/>
                <a:gd name="connsiteX246" fmla="*/ 552704 w 637735"/>
                <a:gd name="connsiteY246" fmla="*/ 361383 h 520816"/>
                <a:gd name="connsiteX247" fmla="*/ 616478 w 637735"/>
                <a:gd name="connsiteY247" fmla="*/ 361383 h 520816"/>
                <a:gd name="connsiteX248" fmla="*/ 616478 w 637735"/>
                <a:gd name="connsiteY248" fmla="*/ 382641 h 520816"/>
                <a:gd name="connsiteX249" fmla="*/ 573962 w 637735"/>
                <a:gd name="connsiteY249" fmla="*/ 382641 h 520816"/>
                <a:gd name="connsiteX250" fmla="*/ 563333 w 637735"/>
                <a:gd name="connsiteY250" fmla="*/ 393270 h 520816"/>
                <a:gd name="connsiteX251" fmla="*/ 573962 w 637735"/>
                <a:gd name="connsiteY251" fmla="*/ 403899 h 520816"/>
                <a:gd name="connsiteX252" fmla="*/ 616478 w 637735"/>
                <a:gd name="connsiteY252" fmla="*/ 403899 h 520816"/>
                <a:gd name="connsiteX253" fmla="*/ 616478 w 637735"/>
                <a:gd name="connsiteY253" fmla="*/ 425157 h 520816"/>
                <a:gd name="connsiteX254" fmla="*/ 605849 w 637735"/>
                <a:gd name="connsiteY254" fmla="*/ 425157 h 520816"/>
                <a:gd name="connsiteX255" fmla="*/ 595220 w 637735"/>
                <a:gd name="connsiteY255" fmla="*/ 435785 h 520816"/>
                <a:gd name="connsiteX256" fmla="*/ 605849 w 637735"/>
                <a:gd name="connsiteY256" fmla="*/ 446414 h 520816"/>
                <a:gd name="connsiteX257" fmla="*/ 616478 w 637735"/>
                <a:gd name="connsiteY257" fmla="*/ 446414 h 520816"/>
                <a:gd name="connsiteX258" fmla="*/ 616478 w 637735"/>
                <a:gd name="connsiteY258" fmla="*/ 499559 h 520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637735" h="520816">
                  <a:moveTo>
                    <a:pt x="627106" y="191321"/>
                  </a:moveTo>
                  <a:lnTo>
                    <a:pt x="540927" y="191321"/>
                  </a:lnTo>
                  <a:cubicBezTo>
                    <a:pt x="538417" y="175735"/>
                    <a:pt x="532557" y="151932"/>
                    <a:pt x="531129" y="146228"/>
                  </a:cubicBezTo>
                  <a:cubicBezTo>
                    <a:pt x="530487" y="143662"/>
                    <a:pt x="528914" y="141429"/>
                    <a:pt x="526714" y="139962"/>
                  </a:cubicBezTo>
                  <a:lnTo>
                    <a:pt x="495706" y="119288"/>
                  </a:lnTo>
                  <a:lnTo>
                    <a:pt x="464564" y="88145"/>
                  </a:lnTo>
                  <a:cubicBezTo>
                    <a:pt x="461328" y="84909"/>
                    <a:pt x="456386" y="84106"/>
                    <a:pt x="452294" y="86152"/>
                  </a:cubicBezTo>
                  <a:lnTo>
                    <a:pt x="437889" y="93355"/>
                  </a:lnTo>
                  <a:lnTo>
                    <a:pt x="422048" y="77513"/>
                  </a:lnTo>
                  <a:cubicBezTo>
                    <a:pt x="422000" y="77466"/>
                    <a:pt x="421946" y="77424"/>
                    <a:pt x="421898" y="77381"/>
                  </a:cubicBezTo>
                  <a:cubicBezTo>
                    <a:pt x="421753" y="77241"/>
                    <a:pt x="421603" y="77107"/>
                    <a:pt x="421449" y="76975"/>
                  </a:cubicBezTo>
                  <a:cubicBezTo>
                    <a:pt x="421344" y="76885"/>
                    <a:pt x="421237" y="76795"/>
                    <a:pt x="421127" y="76710"/>
                  </a:cubicBezTo>
                  <a:cubicBezTo>
                    <a:pt x="420961" y="76577"/>
                    <a:pt x="420790" y="76452"/>
                    <a:pt x="420616" y="76330"/>
                  </a:cubicBezTo>
                  <a:cubicBezTo>
                    <a:pt x="420552" y="76286"/>
                    <a:pt x="420492" y="76234"/>
                    <a:pt x="420428" y="76197"/>
                  </a:cubicBezTo>
                  <a:lnTo>
                    <a:pt x="389914" y="55853"/>
                  </a:lnTo>
                  <a:lnTo>
                    <a:pt x="348425" y="3987"/>
                  </a:lnTo>
                  <a:cubicBezTo>
                    <a:pt x="344757" y="-596"/>
                    <a:pt x="338067" y="-1337"/>
                    <a:pt x="333485" y="2331"/>
                  </a:cubicBezTo>
                  <a:cubicBezTo>
                    <a:pt x="332287" y="3291"/>
                    <a:pt x="331309" y="4500"/>
                    <a:pt x="330622" y="5873"/>
                  </a:cubicBezTo>
                  <a:lnTo>
                    <a:pt x="324745" y="17625"/>
                  </a:lnTo>
                  <a:lnTo>
                    <a:pt x="312995" y="11750"/>
                  </a:lnTo>
                  <a:cubicBezTo>
                    <a:pt x="308903" y="9704"/>
                    <a:pt x="303961" y="10506"/>
                    <a:pt x="300725" y="13743"/>
                  </a:cubicBezTo>
                  <a:lnTo>
                    <a:pt x="290097" y="24372"/>
                  </a:lnTo>
                  <a:cubicBezTo>
                    <a:pt x="289740" y="24728"/>
                    <a:pt x="289411" y="25108"/>
                    <a:pt x="289109" y="25510"/>
                  </a:cubicBezTo>
                  <a:lnTo>
                    <a:pt x="258728" y="66018"/>
                  </a:lnTo>
                  <a:lnTo>
                    <a:pt x="239714" y="75526"/>
                  </a:lnTo>
                  <a:cubicBezTo>
                    <a:pt x="238238" y="76263"/>
                    <a:pt x="236953" y="77334"/>
                    <a:pt x="235962" y="78655"/>
                  </a:cubicBezTo>
                  <a:lnTo>
                    <a:pt x="205581" y="119163"/>
                  </a:lnTo>
                  <a:lnTo>
                    <a:pt x="186567" y="128670"/>
                  </a:lnTo>
                  <a:cubicBezTo>
                    <a:pt x="185545" y="129182"/>
                    <a:pt x="184612" y="129854"/>
                    <a:pt x="183805" y="130663"/>
                  </a:cubicBezTo>
                  <a:lnTo>
                    <a:pt x="164629" y="149836"/>
                  </a:lnTo>
                  <a:lnTo>
                    <a:pt x="124970" y="159752"/>
                  </a:lnTo>
                  <a:cubicBezTo>
                    <a:pt x="123102" y="160218"/>
                    <a:pt x="121394" y="161183"/>
                    <a:pt x="120031" y="162542"/>
                  </a:cubicBezTo>
                  <a:lnTo>
                    <a:pt x="91257" y="191321"/>
                  </a:lnTo>
                  <a:lnTo>
                    <a:pt x="10629" y="191321"/>
                  </a:lnTo>
                  <a:cubicBezTo>
                    <a:pt x="4759" y="191321"/>
                    <a:pt x="0" y="196080"/>
                    <a:pt x="0" y="201950"/>
                  </a:cubicBezTo>
                  <a:lnTo>
                    <a:pt x="0" y="510188"/>
                  </a:lnTo>
                  <a:cubicBezTo>
                    <a:pt x="0" y="516058"/>
                    <a:pt x="4759" y="520817"/>
                    <a:pt x="10629" y="520817"/>
                  </a:cubicBezTo>
                  <a:lnTo>
                    <a:pt x="627106" y="520817"/>
                  </a:lnTo>
                  <a:cubicBezTo>
                    <a:pt x="632976" y="520817"/>
                    <a:pt x="637735" y="516058"/>
                    <a:pt x="637735" y="510188"/>
                  </a:cubicBezTo>
                  <a:lnTo>
                    <a:pt x="637735" y="201950"/>
                  </a:lnTo>
                  <a:cubicBezTo>
                    <a:pt x="637735" y="196080"/>
                    <a:pt x="632976" y="191321"/>
                    <a:pt x="627106" y="191321"/>
                  </a:cubicBezTo>
                  <a:close/>
                  <a:moveTo>
                    <a:pt x="520817" y="281911"/>
                  </a:moveTo>
                  <a:lnTo>
                    <a:pt x="488930" y="269156"/>
                  </a:lnTo>
                  <a:lnTo>
                    <a:pt x="488930" y="244465"/>
                  </a:lnTo>
                  <a:cubicBezTo>
                    <a:pt x="488930" y="238596"/>
                    <a:pt x="484171" y="233837"/>
                    <a:pt x="478302" y="233837"/>
                  </a:cubicBezTo>
                  <a:cubicBezTo>
                    <a:pt x="472432" y="233837"/>
                    <a:pt x="467673" y="238596"/>
                    <a:pt x="467673" y="244465"/>
                  </a:cubicBezTo>
                  <a:lnTo>
                    <a:pt x="467673" y="276352"/>
                  </a:lnTo>
                  <a:cubicBezTo>
                    <a:pt x="467673" y="280698"/>
                    <a:pt x="470319" y="284607"/>
                    <a:pt x="474354" y="286221"/>
                  </a:cubicBezTo>
                  <a:lnTo>
                    <a:pt x="509939" y="300454"/>
                  </a:lnTo>
                  <a:lnTo>
                    <a:pt x="482553" y="320993"/>
                  </a:lnTo>
                  <a:cubicBezTo>
                    <a:pt x="481748" y="321598"/>
                    <a:pt x="481032" y="322314"/>
                    <a:pt x="480427" y="323119"/>
                  </a:cubicBezTo>
                  <a:lnTo>
                    <a:pt x="448541" y="365635"/>
                  </a:lnTo>
                  <a:cubicBezTo>
                    <a:pt x="448158" y="366145"/>
                    <a:pt x="447822" y="366688"/>
                    <a:pt x="447537" y="367258"/>
                  </a:cubicBezTo>
                  <a:lnTo>
                    <a:pt x="446415" y="369502"/>
                  </a:lnTo>
                  <a:lnTo>
                    <a:pt x="446415" y="329497"/>
                  </a:lnTo>
                  <a:cubicBezTo>
                    <a:pt x="446415" y="325943"/>
                    <a:pt x="444638" y="322625"/>
                    <a:pt x="441682" y="320653"/>
                  </a:cubicBezTo>
                  <a:lnTo>
                    <a:pt x="414528" y="302551"/>
                  </a:lnTo>
                  <a:lnTo>
                    <a:pt x="414528" y="244465"/>
                  </a:lnTo>
                  <a:cubicBezTo>
                    <a:pt x="414528" y="238596"/>
                    <a:pt x="409769" y="233837"/>
                    <a:pt x="403899" y="233837"/>
                  </a:cubicBezTo>
                  <a:cubicBezTo>
                    <a:pt x="398029" y="233837"/>
                    <a:pt x="393270" y="238596"/>
                    <a:pt x="393270" y="244465"/>
                  </a:cubicBezTo>
                  <a:lnTo>
                    <a:pt x="393270" y="305729"/>
                  </a:lnTo>
                  <a:lnTo>
                    <a:pt x="373135" y="346001"/>
                  </a:lnTo>
                  <a:cubicBezTo>
                    <a:pt x="372368" y="347534"/>
                    <a:pt x="371984" y="349229"/>
                    <a:pt x="372014" y="350943"/>
                  </a:cubicBezTo>
                  <a:lnTo>
                    <a:pt x="373779" y="450589"/>
                  </a:lnTo>
                  <a:lnTo>
                    <a:pt x="350754" y="439321"/>
                  </a:lnTo>
                  <a:lnTo>
                    <a:pt x="350754" y="350754"/>
                  </a:lnTo>
                  <a:cubicBezTo>
                    <a:pt x="350754" y="347935"/>
                    <a:pt x="349634" y="345231"/>
                    <a:pt x="347642" y="343238"/>
                  </a:cubicBezTo>
                  <a:lnTo>
                    <a:pt x="332544" y="328141"/>
                  </a:lnTo>
                  <a:lnTo>
                    <a:pt x="348969" y="303506"/>
                  </a:lnTo>
                  <a:cubicBezTo>
                    <a:pt x="350133" y="301760"/>
                    <a:pt x="350754" y="299709"/>
                    <a:pt x="350754" y="297610"/>
                  </a:cubicBezTo>
                  <a:lnTo>
                    <a:pt x="350754" y="244465"/>
                  </a:lnTo>
                  <a:cubicBezTo>
                    <a:pt x="350754" y="238596"/>
                    <a:pt x="345995" y="233837"/>
                    <a:pt x="340126" y="233837"/>
                  </a:cubicBezTo>
                  <a:cubicBezTo>
                    <a:pt x="334256" y="233837"/>
                    <a:pt x="329497" y="238596"/>
                    <a:pt x="329497" y="244465"/>
                  </a:cubicBezTo>
                  <a:lnTo>
                    <a:pt x="329497" y="294392"/>
                  </a:lnTo>
                  <a:lnTo>
                    <a:pt x="310019" y="323608"/>
                  </a:lnTo>
                  <a:lnTo>
                    <a:pt x="309969" y="323684"/>
                  </a:lnTo>
                  <a:lnTo>
                    <a:pt x="288767" y="355487"/>
                  </a:lnTo>
                  <a:cubicBezTo>
                    <a:pt x="287603" y="357233"/>
                    <a:pt x="286981" y="359284"/>
                    <a:pt x="286981" y="361383"/>
                  </a:cubicBezTo>
                  <a:lnTo>
                    <a:pt x="286981" y="394855"/>
                  </a:lnTo>
                  <a:lnTo>
                    <a:pt x="265723" y="368283"/>
                  </a:lnTo>
                  <a:lnTo>
                    <a:pt x="265723" y="244465"/>
                  </a:lnTo>
                  <a:cubicBezTo>
                    <a:pt x="265723" y="238596"/>
                    <a:pt x="260964" y="233837"/>
                    <a:pt x="255094" y="233837"/>
                  </a:cubicBezTo>
                  <a:cubicBezTo>
                    <a:pt x="249224" y="233837"/>
                    <a:pt x="244465" y="238596"/>
                    <a:pt x="244465" y="244465"/>
                  </a:cubicBezTo>
                  <a:lnTo>
                    <a:pt x="244465" y="353239"/>
                  </a:lnTo>
                  <a:lnTo>
                    <a:pt x="212578" y="334107"/>
                  </a:lnTo>
                  <a:lnTo>
                    <a:pt x="212578" y="244465"/>
                  </a:lnTo>
                  <a:cubicBezTo>
                    <a:pt x="212578" y="238596"/>
                    <a:pt x="207819" y="233837"/>
                    <a:pt x="201950" y="233837"/>
                  </a:cubicBezTo>
                  <a:cubicBezTo>
                    <a:pt x="196080" y="233837"/>
                    <a:pt x="191321" y="238596"/>
                    <a:pt x="191321" y="244465"/>
                  </a:cubicBezTo>
                  <a:lnTo>
                    <a:pt x="191321" y="309825"/>
                  </a:lnTo>
                  <a:lnTo>
                    <a:pt x="170063" y="283253"/>
                  </a:lnTo>
                  <a:lnTo>
                    <a:pt x="170063" y="244465"/>
                  </a:lnTo>
                  <a:cubicBezTo>
                    <a:pt x="170063" y="238596"/>
                    <a:pt x="165304" y="233837"/>
                    <a:pt x="159434" y="233837"/>
                  </a:cubicBezTo>
                  <a:cubicBezTo>
                    <a:pt x="153564" y="233837"/>
                    <a:pt x="148805" y="238596"/>
                    <a:pt x="148805" y="244465"/>
                  </a:cubicBezTo>
                  <a:lnTo>
                    <a:pt x="148805" y="267121"/>
                  </a:lnTo>
                  <a:lnTo>
                    <a:pt x="134958" y="257884"/>
                  </a:lnTo>
                  <a:lnTo>
                    <a:pt x="106289" y="219664"/>
                  </a:lnTo>
                  <a:lnTo>
                    <a:pt x="106289" y="212579"/>
                  </a:lnTo>
                  <a:lnTo>
                    <a:pt x="520817" y="212579"/>
                  </a:lnTo>
                  <a:close/>
                  <a:moveTo>
                    <a:pt x="394882" y="441631"/>
                  </a:moveTo>
                  <a:lnTo>
                    <a:pt x="393315" y="353180"/>
                  </a:lnTo>
                  <a:lnTo>
                    <a:pt x="408018" y="323762"/>
                  </a:lnTo>
                  <a:lnTo>
                    <a:pt x="425157" y="335188"/>
                  </a:lnTo>
                  <a:lnTo>
                    <a:pt x="425157" y="410242"/>
                  </a:lnTo>
                  <a:close/>
                  <a:moveTo>
                    <a:pt x="308239" y="364601"/>
                  </a:moveTo>
                  <a:lnTo>
                    <a:pt x="320519" y="346180"/>
                  </a:lnTo>
                  <a:lnTo>
                    <a:pt x="329497" y="355156"/>
                  </a:lnTo>
                  <a:lnTo>
                    <a:pt x="329497" y="428922"/>
                  </a:lnTo>
                  <a:lnTo>
                    <a:pt x="308239" y="418523"/>
                  </a:lnTo>
                  <a:close/>
                  <a:moveTo>
                    <a:pt x="409795" y="136391"/>
                  </a:moveTo>
                  <a:cubicBezTo>
                    <a:pt x="411996" y="134924"/>
                    <a:pt x="413569" y="132691"/>
                    <a:pt x="414210" y="130125"/>
                  </a:cubicBezTo>
                  <a:lnTo>
                    <a:pt x="420286" y="105822"/>
                  </a:lnTo>
                  <a:lnTo>
                    <a:pt x="427050" y="112586"/>
                  </a:lnTo>
                  <a:lnTo>
                    <a:pt x="447537" y="153559"/>
                  </a:lnTo>
                  <a:cubicBezTo>
                    <a:pt x="448566" y="155616"/>
                    <a:pt x="450233" y="157283"/>
                    <a:pt x="452290" y="158312"/>
                  </a:cubicBezTo>
                  <a:lnTo>
                    <a:pt x="469610" y="166973"/>
                  </a:lnTo>
                  <a:lnTo>
                    <a:pt x="477726" y="191321"/>
                  </a:lnTo>
                  <a:lnTo>
                    <a:pt x="382641" y="191321"/>
                  </a:lnTo>
                  <a:lnTo>
                    <a:pt x="382641" y="154493"/>
                  </a:lnTo>
                  <a:close/>
                  <a:moveTo>
                    <a:pt x="454944" y="108594"/>
                  </a:moveTo>
                  <a:lnTo>
                    <a:pt x="481414" y="135064"/>
                  </a:lnTo>
                  <a:cubicBezTo>
                    <a:pt x="481910" y="135558"/>
                    <a:pt x="482452" y="136003"/>
                    <a:pt x="483034" y="136392"/>
                  </a:cubicBezTo>
                  <a:lnTo>
                    <a:pt x="511488" y="155362"/>
                  </a:lnTo>
                  <a:cubicBezTo>
                    <a:pt x="514292" y="166852"/>
                    <a:pt x="517549" y="181295"/>
                    <a:pt x="519378" y="191322"/>
                  </a:cubicBezTo>
                  <a:lnTo>
                    <a:pt x="499559" y="191322"/>
                  </a:lnTo>
                  <a:cubicBezTo>
                    <a:pt x="499562" y="190180"/>
                    <a:pt x="499379" y="189045"/>
                    <a:pt x="499019" y="187961"/>
                  </a:cubicBezTo>
                  <a:lnTo>
                    <a:pt x="488390" y="156074"/>
                  </a:lnTo>
                  <a:cubicBezTo>
                    <a:pt x="487500" y="153400"/>
                    <a:pt x="485582" y="151189"/>
                    <a:pt x="483061" y="149929"/>
                  </a:cubicBezTo>
                  <a:lnTo>
                    <a:pt x="464972" y="140884"/>
                  </a:lnTo>
                  <a:lnTo>
                    <a:pt x="450051" y="111045"/>
                  </a:lnTo>
                  <a:close/>
                  <a:moveTo>
                    <a:pt x="305660" y="38869"/>
                  </a:moveTo>
                  <a:lnTo>
                    <a:pt x="310338" y="34191"/>
                  </a:lnTo>
                  <a:lnTo>
                    <a:pt x="324743" y="41394"/>
                  </a:lnTo>
                  <a:cubicBezTo>
                    <a:pt x="329993" y="44019"/>
                    <a:pt x="336377" y="41891"/>
                    <a:pt x="339003" y="36641"/>
                  </a:cubicBezTo>
                  <a:lnTo>
                    <a:pt x="342203" y="30241"/>
                  </a:lnTo>
                  <a:lnTo>
                    <a:pt x="374341" y="70417"/>
                  </a:lnTo>
                  <a:cubicBezTo>
                    <a:pt x="375024" y="71272"/>
                    <a:pt x="375835" y="72014"/>
                    <a:pt x="376745" y="72620"/>
                  </a:cubicBezTo>
                  <a:lnTo>
                    <a:pt x="402399" y="89723"/>
                  </a:lnTo>
                  <a:lnTo>
                    <a:pt x="394584" y="120987"/>
                  </a:lnTo>
                  <a:lnTo>
                    <a:pt x="366116" y="139965"/>
                  </a:lnTo>
                  <a:cubicBezTo>
                    <a:pt x="363160" y="141935"/>
                    <a:pt x="361385" y="145253"/>
                    <a:pt x="361383" y="148805"/>
                  </a:cubicBezTo>
                  <a:lnTo>
                    <a:pt x="361383" y="191321"/>
                  </a:lnTo>
                  <a:lnTo>
                    <a:pt x="340126" y="191321"/>
                  </a:lnTo>
                  <a:lnTo>
                    <a:pt x="340126" y="116919"/>
                  </a:lnTo>
                  <a:cubicBezTo>
                    <a:pt x="340126" y="114099"/>
                    <a:pt x="339006" y="111396"/>
                    <a:pt x="337013" y="109403"/>
                  </a:cubicBezTo>
                  <a:lnTo>
                    <a:pt x="316974" y="89365"/>
                  </a:lnTo>
                  <a:lnTo>
                    <a:pt x="297299" y="50015"/>
                  </a:lnTo>
                  <a:close/>
                  <a:moveTo>
                    <a:pt x="274226" y="80781"/>
                  </a:moveTo>
                  <a:lnTo>
                    <a:pt x="283039" y="69029"/>
                  </a:lnTo>
                  <a:lnTo>
                    <a:pt x="298733" y="100415"/>
                  </a:lnTo>
                  <a:cubicBezTo>
                    <a:pt x="299244" y="101436"/>
                    <a:pt x="299916" y="102369"/>
                    <a:pt x="300725" y="103177"/>
                  </a:cubicBezTo>
                  <a:lnTo>
                    <a:pt x="318868" y="121320"/>
                  </a:lnTo>
                  <a:lnTo>
                    <a:pt x="318868" y="191321"/>
                  </a:lnTo>
                  <a:lnTo>
                    <a:pt x="286981" y="191321"/>
                  </a:lnTo>
                  <a:lnTo>
                    <a:pt x="286981" y="116919"/>
                  </a:lnTo>
                  <a:cubicBezTo>
                    <a:pt x="286981" y="114099"/>
                    <a:pt x="285861" y="111396"/>
                    <a:pt x="283868" y="109403"/>
                  </a:cubicBezTo>
                  <a:lnTo>
                    <a:pt x="262408" y="87943"/>
                  </a:lnTo>
                  <a:lnTo>
                    <a:pt x="270477" y="83909"/>
                  </a:lnTo>
                  <a:cubicBezTo>
                    <a:pt x="271953" y="83172"/>
                    <a:pt x="273236" y="82100"/>
                    <a:pt x="274226" y="80781"/>
                  </a:cubicBezTo>
                  <a:close/>
                  <a:moveTo>
                    <a:pt x="132981" y="179661"/>
                  </a:moveTo>
                  <a:lnTo>
                    <a:pt x="172640" y="169746"/>
                  </a:lnTo>
                  <a:cubicBezTo>
                    <a:pt x="174508" y="169279"/>
                    <a:pt x="176216" y="168315"/>
                    <a:pt x="177579" y="166956"/>
                  </a:cubicBezTo>
                  <a:lnTo>
                    <a:pt x="197617" y="146917"/>
                  </a:lnTo>
                  <a:lnTo>
                    <a:pt x="201950" y="144745"/>
                  </a:lnTo>
                  <a:lnTo>
                    <a:pt x="201950" y="159434"/>
                  </a:lnTo>
                  <a:cubicBezTo>
                    <a:pt x="201950" y="165304"/>
                    <a:pt x="206709" y="170063"/>
                    <a:pt x="212578" y="170063"/>
                  </a:cubicBezTo>
                  <a:cubicBezTo>
                    <a:pt x="218448" y="170063"/>
                    <a:pt x="223207" y="165304"/>
                    <a:pt x="223207" y="159434"/>
                  </a:cubicBezTo>
                  <a:lnTo>
                    <a:pt x="223207" y="131091"/>
                  </a:lnTo>
                  <a:lnTo>
                    <a:pt x="245614" y="101213"/>
                  </a:lnTo>
                  <a:lnTo>
                    <a:pt x="265723" y="121320"/>
                  </a:lnTo>
                  <a:lnTo>
                    <a:pt x="265723" y="191321"/>
                  </a:lnTo>
                  <a:lnTo>
                    <a:pt x="121320" y="191321"/>
                  </a:lnTo>
                  <a:close/>
                  <a:moveTo>
                    <a:pt x="21258" y="499559"/>
                  </a:moveTo>
                  <a:lnTo>
                    <a:pt x="21258" y="403899"/>
                  </a:lnTo>
                  <a:lnTo>
                    <a:pt x="53145" y="403899"/>
                  </a:lnTo>
                  <a:cubicBezTo>
                    <a:pt x="59015" y="403899"/>
                    <a:pt x="63774" y="399140"/>
                    <a:pt x="63774" y="393270"/>
                  </a:cubicBezTo>
                  <a:cubicBezTo>
                    <a:pt x="63774" y="387400"/>
                    <a:pt x="59015" y="382641"/>
                    <a:pt x="53145" y="382641"/>
                  </a:cubicBezTo>
                  <a:lnTo>
                    <a:pt x="21258" y="382641"/>
                  </a:lnTo>
                  <a:lnTo>
                    <a:pt x="21258" y="361383"/>
                  </a:lnTo>
                  <a:lnTo>
                    <a:pt x="95660" y="361383"/>
                  </a:lnTo>
                  <a:cubicBezTo>
                    <a:pt x="101531" y="361383"/>
                    <a:pt x="106289" y="356624"/>
                    <a:pt x="106289" y="350754"/>
                  </a:cubicBezTo>
                  <a:cubicBezTo>
                    <a:pt x="106289" y="344885"/>
                    <a:pt x="101531" y="340125"/>
                    <a:pt x="95660" y="340125"/>
                  </a:cubicBezTo>
                  <a:lnTo>
                    <a:pt x="21258" y="340125"/>
                  </a:lnTo>
                  <a:lnTo>
                    <a:pt x="21258" y="318868"/>
                  </a:lnTo>
                  <a:lnTo>
                    <a:pt x="63774" y="318868"/>
                  </a:lnTo>
                  <a:cubicBezTo>
                    <a:pt x="69644" y="318868"/>
                    <a:pt x="74402" y="314109"/>
                    <a:pt x="74402" y="308239"/>
                  </a:cubicBezTo>
                  <a:cubicBezTo>
                    <a:pt x="74402" y="302369"/>
                    <a:pt x="69644" y="297610"/>
                    <a:pt x="63774" y="297610"/>
                  </a:cubicBezTo>
                  <a:lnTo>
                    <a:pt x="21258" y="297610"/>
                  </a:lnTo>
                  <a:lnTo>
                    <a:pt x="21258" y="212579"/>
                  </a:lnTo>
                  <a:lnTo>
                    <a:pt x="85031" y="212579"/>
                  </a:lnTo>
                  <a:lnTo>
                    <a:pt x="85031" y="223208"/>
                  </a:lnTo>
                  <a:cubicBezTo>
                    <a:pt x="85032" y="225507"/>
                    <a:pt x="85778" y="227745"/>
                    <a:pt x="87157" y="229585"/>
                  </a:cubicBezTo>
                  <a:lnTo>
                    <a:pt x="106289" y="255094"/>
                  </a:lnTo>
                  <a:lnTo>
                    <a:pt x="42516" y="255094"/>
                  </a:lnTo>
                  <a:cubicBezTo>
                    <a:pt x="36645" y="255094"/>
                    <a:pt x="31887" y="259853"/>
                    <a:pt x="31887" y="265723"/>
                  </a:cubicBezTo>
                  <a:cubicBezTo>
                    <a:pt x="31887" y="271593"/>
                    <a:pt x="36645" y="276352"/>
                    <a:pt x="42516" y="276352"/>
                  </a:cubicBezTo>
                  <a:lnTo>
                    <a:pt x="124329" y="276352"/>
                  </a:lnTo>
                  <a:lnTo>
                    <a:pt x="152165" y="294910"/>
                  </a:lnTo>
                  <a:lnTo>
                    <a:pt x="154325" y="297610"/>
                  </a:lnTo>
                  <a:lnTo>
                    <a:pt x="106289" y="297610"/>
                  </a:lnTo>
                  <a:cubicBezTo>
                    <a:pt x="100419" y="297610"/>
                    <a:pt x="95660" y="302369"/>
                    <a:pt x="95660" y="308239"/>
                  </a:cubicBezTo>
                  <a:cubicBezTo>
                    <a:pt x="95660" y="314109"/>
                    <a:pt x="100419" y="318868"/>
                    <a:pt x="106289" y="318868"/>
                  </a:cubicBezTo>
                  <a:lnTo>
                    <a:pt x="170063" y="318868"/>
                  </a:lnTo>
                  <a:cubicBezTo>
                    <a:pt x="170467" y="318866"/>
                    <a:pt x="170871" y="318841"/>
                    <a:pt x="171272" y="318793"/>
                  </a:cubicBezTo>
                  <a:lnTo>
                    <a:pt x="188338" y="340125"/>
                  </a:lnTo>
                  <a:lnTo>
                    <a:pt x="138176" y="340125"/>
                  </a:lnTo>
                  <a:cubicBezTo>
                    <a:pt x="132306" y="340125"/>
                    <a:pt x="127547" y="344885"/>
                    <a:pt x="127547" y="350754"/>
                  </a:cubicBezTo>
                  <a:cubicBezTo>
                    <a:pt x="127547" y="356624"/>
                    <a:pt x="132306" y="361383"/>
                    <a:pt x="138176" y="361383"/>
                  </a:cubicBezTo>
                  <a:lnTo>
                    <a:pt x="216720" y="361383"/>
                  </a:lnTo>
                  <a:lnTo>
                    <a:pt x="247987" y="380143"/>
                  </a:lnTo>
                  <a:lnTo>
                    <a:pt x="249980" y="382641"/>
                  </a:lnTo>
                  <a:lnTo>
                    <a:pt x="223207" y="382641"/>
                  </a:lnTo>
                  <a:cubicBezTo>
                    <a:pt x="217338" y="382641"/>
                    <a:pt x="212578" y="387400"/>
                    <a:pt x="212578" y="393270"/>
                  </a:cubicBezTo>
                  <a:cubicBezTo>
                    <a:pt x="212578" y="399140"/>
                    <a:pt x="217338" y="403899"/>
                    <a:pt x="223207" y="403899"/>
                  </a:cubicBezTo>
                  <a:lnTo>
                    <a:pt x="265723" y="403899"/>
                  </a:lnTo>
                  <a:cubicBezTo>
                    <a:pt x="266127" y="403897"/>
                    <a:pt x="266532" y="403872"/>
                    <a:pt x="266933" y="403824"/>
                  </a:cubicBezTo>
                  <a:lnTo>
                    <a:pt x="283998" y="425157"/>
                  </a:lnTo>
                  <a:lnTo>
                    <a:pt x="191321" y="425157"/>
                  </a:lnTo>
                  <a:cubicBezTo>
                    <a:pt x="185451" y="425157"/>
                    <a:pt x="180692" y="429916"/>
                    <a:pt x="180692" y="435785"/>
                  </a:cubicBezTo>
                  <a:cubicBezTo>
                    <a:pt x="180692" y="441655"/>
                    <a:pt x="185451" y="446414"/>
                    <a:pt x="191321" y="446414"/>
                  </a:cubicBezTo>
                  <a:lnTo>
                    <a:pt x="316875" y="446414"/>
                  </a:lnTo>
                  <a:lnTo>
                    <a:pt x="379851" y="477221"/>
                  </a:lnTo>
                  <a:cubicBezTo>
                    <a:pt x="383994" y="479247"/>
                    <a:pt x="388971" y="478370"/>
                    <a:pt x="392171" y="475051"/>
                  </a:cubicBezTo>
                  <a:lnTo>
                    <a:pt x="443433" y="421907"/>
                  </a:lnTo>
                  <a:cubicBezTo>
                    <a:pt x="444183" y="421131"/>
                    <a:pt x="444810" y="420246"/>
                    <a:pt x="445293" y="419281"/>
                  </a:cubicBezTo>
                  <a:lnTo>
                    <a:pt x="466123" y="377623"/>
                  </a:lnTo>
                  <a:lnTo>
                    <a:pt x="478302" y="361383"/>
                  </a:lnTo>
                  <a:lnTo>
                    <a:pt x="510188" y="361383"/>
                  </a:lnTo>
                  <a:cubicBezTo>
                    <a:pt x="516058" y="361383"/>
                    <a:pt x="520817" y="356624"/>
                    <a:pt x="520817" y="350754"/>
                  </a:cubicBezTo>
                  <a:cubicBezTo>
                    <a:pt x="520817" y="344885"/>
                    <a:pt x="516058" y="340125"/>
                    <a:pt x="510188" y="340125"/>
                  </a:cubicBezTo>
                  <a:lnTo>
                    <a:pt x="494245" y="340125"/>
                  </a:lnTo>
                  <a:lnTo>
                    <a:pt x="496522" y="337088"/>
                  </a:lnTo>
                  <a:lnTo>
                    <a:pt x="520817" y="318868"/>
                  </a:lnTo>
                  <a:lnTo>
                    <a:pt x="573962" y="318868"/>
                  </a:lnTo>
                  <a:cubicBezTo>
                    <a:pt x="579832" y="318868"/>
                    <a:pt x="584591" y="314109"/>
                    <a:pt x="584591" y="308239"/>
                  </a:cubicBezTo>
                  <a:cubicBezTo>
                    <a:pt x="584591" y="302369"/>
                    <a:pt x="579832" y="297610"/>
                    <a:pt x="573962" y="297610"/>
                  </a:cubicBezTo>
                  <a:lnTo>
                    <a:pt x="542075" y="297610"/>
                  </a:lnTo>
                  <a:lnTo>
                    <a:pt x="542075" y="212579"/>
                  </a:lnTo>
                  <a:lnTo>
                    <a:pt x="616478" y="212579"/>
                  </a:lnTo>
                  <a:lnTo>
                    <a:pt x="616478" y="255094"/>
                  </a:lnTo>
                  <a:lnTo>
                    <a:pt x="563333" y="255094"/>
                  </a:lnTo>
                  <a:cubicBezTo>
                    <a:pt x="557463" y="255094"/>
                    <a:pt x="552704" y="259853"/>
                    <a:pt x="552704" y="265723"/>
                  </a:cubicBezTo>
                  <a:cubicBezTo>
                    <a:pt x="552704" y="271593"/>
                    <a:pt x="557463" y="276352"/>
                    <a:pt x="563333" y="276352"/>
                  </a:cubicBezTo>
                  <a:lnTo>
                    <a:pt x="616478" y="276352"/>
                  </a:lnTo>
                  <a:lnTo>
                    <a:pt x="616478" y="340125"/>
                  </a:lnTo>
                  <a:lnTo>
                    <a:pt x="552704" y="340125"/>
                  </a:lnTo>
                  <a:cubicBezTo>
                    <a:pt x="546834" y="340125"/>
                    <a:pt x="542075" y="344885"/>
                    <a:pt x="542075" y="350754"/>
                  </a:cubicBezTo>
                  <a:cubicBezTo>
                    <a:pt x="542075" y="356624"/>
                    <a:pt x="546834" y="361383"/>
                    <a:pt x="552704" y="361383"/>
                  </a:cubicBezTo>
                  <a:lnTo>
                    <a:pt x="616478" y="361383"/>
                  </a:lnTo>
                  <a:lnTo>
                    <a:pt x="616478" y="382641"/>
                  </a:lnTo>
                  <a:lnTo>
                    <a:pt x="573962" y="382641"/>
                  </a:lnTo>
                  <a:cubicBezTo>
                    <a:pt x="568092" y="382641"/>
                    <a:pt x="563333" y="387400"/>
                    <a:pt x="563333" y="393270"/>
                  </a:cubicBezTo>
                  <a:cubicBezTo>
                    <a:pt x="563333" y="399140"/>
                    <a:pt x="568092" y="403899"/>
                    <a:pt x="573962" y="403899"/>
                  </a:cubicBezTo>
                  <a:lnTo>
                    <a:pt x="616478" y="403899"/>
                  </a:lnTo>
                  <a:lnTo>
                    <a:pt x="616478" y="425157"/>
                  </a:lnTo>
                  <a:lnTo>
                    <a:pt x="605849" y="425157"/>
                  </a:lnTo>
                  <a:cubicBezTo>
                    <a:pt x="599979" y="425157"/>
                    <a:pt x="595220" y="429916"/>
                    <a:pt x="595220" y="435785"/>
                  </a:cubicBezTo>
                  <a:cubicBezTo>
                    <a:pt x="595220" y="441655"/>
                    <a:pt x="599979" y="446414"/>
                    <a:pt x="605849" y="446414"/>
                  </a:cubicBezTo>
                  <a:lnTo>
                    <a:pt x="616478" y="446414"/>
                  </a:lnTo>
                  <a:lnTo>
                    <a:pt x="616478" y="499559"/>
                  </a:ln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75C0FF1B-529C-4CC3-9E2F-2036A0D73399}"/>
                </a:ext>
              </a:extLst>
            </p:cNvPr>
            <p:cNvSpPr/>
            <p:nvPr/>
          </p:nvSpPr>
          <p:spPr>
            <a:xfrm>
              <a:off x="4925138" y="3954870"/>
              <a:ext cx="106289" cy="21257"/>
            </a:xfrm>
            <a:custGeom>
              <a:avLst/>
              <a:gdLst>
                <a:gd name="connsiteX0" fmla="*/ 10629 w 106289"/>
                <a:gd name="connsiteY0" fmla="*/ 21258 h 21257"/>
                <a:gd name="connsiteX1" fmla="*/ 95660 w 106289"/>
                <a:gd name="connsiteY1" fmla="*/ 21258 h 21257"/>
                <a:gd name="connsiteX2" fmla="*/ 106289 w 106289"/>
                <a:gd name="connsiteY2" fmla="*/ 10629 h 21257"/>
                <a:gd name="connsiteX3" fmla="*/ 95660 w 106289"/>
                <a:gd name="connsiteY3" fmla="*/ 0 h 21257"/>
                <a:gd name="connsiteX4" fmla="*/ 10629 w 106289"/>
                <a:gd name="connsiteY4" fmla="*/ 0 h 21257"/>
                <a:gd name="connsiteX5" fmla="*/ 0 w 106289"/>
                <a:gd name="connsiteY5" fmla="*/ 10629 h 21257"/>
                <a:gd name="connsiteX6" fmla="*/ 10629 w 106289"/>
                <a:gd name="connsiteY6" fmla="*/ 21258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89" h="21257">
                  <a:moveTo>
                    <a:pt x="10629" y="21258"/>
                  </a:moveTo>
                  <a:lnTo>
                    <a:pt x="95660" y="21258"/>
                  </a:lnTo>
                  <a:cubicBezTo>
                    <a:pt x="101530" y="21258"/>
                    <a:pt x="106289" y="16499"/>
                    <a:pt x="106289" y="10629"/>
                  </a:cubicBezTo>
                  <a:cubicBezTo>
                    <a:pt x="106289" y="4759"/>
                    <a:pt x="101530" y="0"/>
                    <a:pt x="95660" y="0"/>
                  </a:cubicBez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6C5A8D76-DDBB-4678-B7DB-0C73E708330F}"/>
                </a:ext>
              </a:extLst>
            </p:cNvPr>
            <p:cNvSpPr/>
            <p:nvPr/>
          </p:nvSpPr>
          <p:spPr>
            <a:xfrm>
              <a:off x="5286521" y="3997386"/>
              <a:ext cx="53144" cy="21257"/>
            </a:xfrm>
            <a:custGeom>
              <a:avLst/>
              <a:gdLst>
                <a:gd name="connsiteX0" fmla="*/ 42516 w 53144"/>
                <a:gd name="connsiteY0" fmla="*/ 0 h 21257"/>
                <a:gd name="connsiteX1" fmla="*/ 10629 w 53144"/>
                <a:gd name="connsiteY1" fmla="*/ 0 h 21257"/>
                <a:gd name="connsiteX2" fmla="*/ 0 w 53144"/>
                <a:gd name="connsiteY2" fmla="*/ 10629 h 21257"/>
                <a:gd name="connsiteX3" fmla="*/ 10629 w 53144"/>
                <a:gd name="connsiteY3" fmla="*/ 21258 h 21257"/>
                <a:gd name="connsiteX4" fmla="*/ 42516 w 53144"/>
                <a:gd name="connsiteY4" fmla="*/ 21258 h 21257"/>
                <a:gd name="connsiteX5" fmla="*/ 53145 w 53144"/>
                <a:gd name="connsiteY5" fmla="*/ 10629 h 21257"/>
                <a:gd name="connsiteX6" fmla="*/ 42516 w 53144"/>
                <a:gd name="connsiteY6" fmla="*/ 0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4" h="21257">
                  <a:moveTo>
                    <a:pt x="42516" y="0"/>
                  </a:move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lnTo>
                    <a:pt x="42516" y="21258"/>
                  </a:lnTo>
                  <a:cubicBezTo>
                    <a:pt x="48386" y="21258"/>
                    <a:pt x="53145" y="16499"/>
                    <a:pt x="53145" y="10629"/>
                  </a:cubicBezTo>
                  <a:cubicBezTo>
                    <a:pt x="53145" y="4759"/>
                    <a:pt x="48386" y="0"/>
                    <a:pt x="42516" y="0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82F42AE8-2399-407C-A2FA-8896BD5489E6}"/>
                </a:ext>
              </a:extLst>
            </p:cNvPr>
            <p:cNvSpPr/>
            <p:nvPr/>
          </p:nvSpPr>
          <p:spPr>
            <a:xfrm>
              <a:off x="5360924" y="3997386"/>
              <a:ext cx="53144" cy="21257"/>
            </a:xfrm>
            <a:custGeom>
              <a:avLst/>
              <a:gdLst>
                <a:gd name="connsiteX0" fmla="*/ 42516 w 53144"/>
                <a:gd name="connsiteY0" fmla="*/ 0 h 21257"/>
                <a:gd name="connsiteX1" fmla="*/ 10629 w 53144"/>
                <a:gd name="connsiteY1" fmla="*/ 0 h 21257"/>
                <a:gd name="connsiteX2" fmla="*/ 0 w 53144"/>
                <a:gd name="connsiteY2" fmla="*/ 10629 h 21257"/>
                <a:gd name="connsiteX3" fmla="*/ 10629 w 53144"/>
                <a:gd name="connsiteY3" fmla="*/ 21258 h 21257"/>
                <a:gd name="connsiteX4" fmla="*/ 42516 w 53144"/>
                <a:gd name="connsiteY4" fmla="*/ 21258 h 21257"/>
                <a:gd name="connsiteX5" fmla="*/ 53145 w 53144"/>
                <a:gd name="connsiteY5" fmla="*/ 10629 h 21257"/>
                <a:gd name="connsiteX6" fmla="*/ 42516 w 53144"/>
                <a:gd name="connsiteY6" fmla="*/ 0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44" h="21257">
                  <a:moveTo>
                    <a:pt x="42516" y="0"/>
                  </a:move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lnTo>
                    <a:pt x="42516" y="21258"/>
                  </a:lnTo>
                  <a:cubicBezTo>
                    <a:pt x="48386" y="21258"/>
                    <a:pt x="53145" y="16499"/>
                    <a:pt x="53145" y="10629"/>
                  </a:cubicBezTo>
                  <a:cubicBezTo>
                    <a:pt x="53145" y="4759"/>
                    <a:pt x="48386" y="0"/>
                    <a:pt x="42516" y="0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657CA422-BA7E-4FCD-8CA1-B274203EE9C8}"/>
                </a:ext>
              </a:extLst>
            </p:cNvPr>
            <p:cNvSpPr/>
            <p:nvPr/>
          </p:nvSpPr>
          <p:spPr>
            <a:xfrm>
              <a:off x="4871993" y="3997386"/>
              <a:ext cx="74402" cy="21257"/>
            </a:xfrm>
            <a:custGeom>
              <a:avLst/>
              <a:gdLst>
                <a:gd name="connsiteX0" fmla="*/ 63774 w 74402"/>
                <a:gd name="connsiteY0" fmla="*/ 0 h 21257"/>
                <a:gd name="connsiteX1" fmla="*/ 10629 w 74402"/>
                <a:gd name="connsiteY1" fmla="*/ 0 h 21257"/>
                <a:gd name="connsiteX2" fmla="*/ 0 w 74402"/>
                <a:gd name="connsiteY2" fmla="*/ 10629 h 21257"/>
                <a:gd name="connsiteX3" fmla="*/ 10629 w 74402"/>
                <a:gd name="connsiteY3" fmla="*/ 21258 h 21257"/>
                <a:gd name="connsiteX4" fmla="*/ 63774 w 74402"/>
                <a:gd name="connsiteY4" fmla="*/ 21258 h 21257"/>
                <a:gd name="connsiteX5" fmla="*/ 74402 w 74402"/>
                <a:gd name="connsiteY5" fmla="*/ 10629 h 21257"/>
                <a:gd name="connsiteX6" fmla="*/ 63774 w 74402"/>
                <a:gd name="connsiteY6" fmla="*/ 0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2" h="21257">
                  <a:moveTo>
                    <a:pt x="63774" y="0"/>
                  </a:move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lnTo>
                    <a:pt x="63774" y="21258"/>
                  </a:lnTo>
                  <a:cubicBezTo>
                    <a:pt x="69644" y="21258"/>
                    <a:pt x="74402" y="16499"/>
                    <a:pt x="74402" y="10629"/>
                  </a:cubicBezTo>
                  <a:cubicBezTo>
                    <a:pt x="74402" y="4759"/>
                    <a:pt x="69644" y="0"/>
                    <a:pt x="63774" y="0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CA37F89C-43B5-4FA5-AAF9-BE5EDD92979F}"/>
                </a:ext>
              </a:extLst>
            </p:cNvPr>
            <p:cNvSpPr/>
            <p:nvPr/>
          </p:nvSpPr>
          <p:spPr>
            <a:xfrm>
              <a:off x="4967653" y="3997386"/>
              <a:ext cx="31886" cy="21257"/>
            </a:xfrm>
            <a:custGeom>
              <a:avLst/>
              <a:gdLst>
                <a:gd name="connsiteX0" fmla="*/ 21258 w 31886"/>
                <a:gd name="connsiteY0" fmla="*/ 0 h 21257"/>
                <a:gd name="connsiteX1" fmla="*/ 10629 w 31886"/>
                <a:gd name="connsiteY1" fmla="*/ 0 h 21257"/>
                <a:gd name="connsiteX2" fmla="*/ 0 w 31886"/>
                <a:gd name="connsiteY2" fmla="*/ 10629 h 21257"/>
                <a:gd name="connsiteX3" fmla="*/ 10629 w 31886"/>
                <a:gd name="connsiteY3" fmla="*/ 21258 h 21257"/>
                <a:gd name="connsiteX4" fmla="*/ 21258 w 31886"/>
                <a:gd name="connsiteY4" fmla="*/ 21258 h 21257"/>
                <a:gd name="connsiteX5" fmla="*/ 31887 w 31886"/>
                <a:gd name="connsiteY5" fmla="*/ 10629 h 21257"/>
                <a:gd name="connsiteX6" fmla="*/ 21258 w 31886"/>
                <a:gd name="connsiteY6" fmla="*/ 0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86" h="21257">
                  <a:moveTo>
                    <a:pt x="21258" y="0"/>
                  </a:move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lnTo>
                    <a:pt x="21258" y="21258"/>
                  </a:lnTo>
                  <a:cubicBezTo>
                    <a:pt x="27128" y="21258"/>
                    <a:pt x="31887" y="16499"/>
                    <a:pt x="31887" y="10629"/>
                  </a:cubicBezTo>
                  <a:cubicBezTo>
                    <a:pt x="31887" y="4759"/>
                    <a:pt x="27128" y="0"/>
                    <a:pt x="21258" y="0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B7421FE6-9C7B-4793-BCFF-6D146C981102}"/>
                </a:ext>
              </a:extLst>
            </p:cNvPr>
            <p:cNvSpPr/>
            <p:nvPr/>
          </p:nvSpPr>
          <p:spPr>
            <a:xfrm>
              <a:off x="5307779" y="3954870"/>
              <a:ext cx="74402" cy="21257"/>
            </a:xfrm>
            <a:custGeom>
              <a:avLst/>
              <a:gdLst>
                <a:gd name="connsiteX0" fmla="*/ 10629 w 74402"/>
                <a:gd name="connsiteY0" fmla="*/ 21258 h 21257"/>
                <a:gd name="connsiteX1" fmla="*/ 63774 w 74402"/>
                <a:gd name="connsiteY1" fmla="*/ 21258 h 21257"/>
                <a:gd name="connsiteX2" fmla="*/ 74402 w 74402"/>
                <a:gd name="connsiteY2" fmla="*/ 10629 h 21257"/>
                <a:gd name="connsiteX3" fmla="*/ 63774 w 74402"/>
                <a:gd name="connsiteY3" fmla="*/ 0 h 21257"/>
                <a:gd name="connsiteX4" fmla="*/ 10629 w 74402"/>
                <a:gd name="connsiteY4" fmla="*/ 0 h 21257"/>
                <a:gd name="connsiteX5" fmla="*/ 0 w 74402"/>
                <a:gd name="connsiteY5" fmla="*/ 10629 h 21257"/>
                <a:gd name="connsiteX6" fmla="*/ 10629 w 74402"/>
                <a:gd name="connsiteY6" fmla="*/ 21258 h 2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402" h="21257">
                  <a:moveTo>
                    <a:pt x="10629" y="21258"/>
                  </a:moveTo>
                  <a:lnTo>
                    <a:pt x="63774" y="21258"/>
                  </a:lnTo>
                  <a:cubicBezTo>
                    <a:pt x="69643" y="21258"/>
                    <a:pt x="74402" y="16499"/>
                    <a:pt x="74402" y="10629"/>
                  </a:cubicBezTo>
                  <a:cubicBezTo>
                    <a:pt x="74402" y="4759"/>
                    <a:pt x="69643" y="0"/>
                    <a:pt x="63774" y="0"/>
                  </a:cubicBezTo>
                  <a:lnTo>
                    <a:pt x="10629" y="0"/>
                  </a:lnTo>
                  <a:cubicBezTo>
                    <a:pt x="4759" y="0"/>
                    <a:pt x="0" y="4759"/>
                    <a:pt x="0" y="10629"/>
                  </a:cubicBezTo>
                  <a:cubicBezTo>
                    <a:pt x="0" y="16499"/>
                    <a:pt x="4759" y="21258"/>
                    <a:pt x="10629" y="21258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76667449-9188-4650-9E3E-24CDAFCF79CB}"/>
                </a:ext>
              </a:extLst>
            </p:cNvPr>
            <p:cNvSpPr/>
            <p:nvPr/>
          </p:nvSpPr>
          <p:spPr>
            <a:xfrm>
              <a:off x="4861355" y="3519074"/>
              <a:ext cx="127554" cy="95671"/>
            </a:xfrm>
            <a:custGeom>
              <a:avLst/>
              <a:gdLst>
                <a:gd name="connsiteX0" fmla="*/ 37210 w 127554"/>
                <a:gd name="connsiteY0" fmla="*/ 95671 h 95671"/>
                <a:gd name="connsiteX1" fmla="*/ 90355 w 127554"/>
                <a:gd name="connsiteY1" fmla="*/ 95671 h 95671"/>
                <a:gd name="connsiteX2" fmla="*/ 127555 w 127554"/>
                <a:gd name="connsiteY2" fmla="*/ 58498 h 95671"/>
                <a:gd name="connsiteX3" fmla="*/ 101562 w 127554"/>
                <a:gd name="connsiteY3" fmla="*/ 23023 h 95671"/>
                <a:gd name="connsiteX4" fmla="*/ 44281 w 127554"/>
                <a:gd name="connsiteY4" fmla="*/ 4745 h 95671"/>
                <a:gd name="connsiteX5" fmla="*/ 26004 w 127554"/>
                <a:gd name="connsiteY5" fmla="*/ 23023 h 95671"/>
                <a:gd name="connsiteX6" fmla="*/ 1734 w 127554"/>
                <a:gd name="connsiteY6" fmla="*/ 69678 h 95671"/>
                <a:gd name="connsiteX7" fmla="*/ 37210 w 127554"/>
                <a:gd name="connsiteY7" fmla="*/ 95671 h 95671"/>
                <a:gd name="connsiteX8" fmla="*/ 35050 w 127554"/>
                <a:gd name="connsiteY8" fmla="*/ 42701 h 95671"/>
                <a:gd name="connsiteX9" fmla="*/ 43678 w 127554"/>
                <a:gd name="connsiteY9" fmla="*/ 35618 h 95671"/>
                <a:gd name="connsiteX10" fmla="*/ 70689 w 127554"/>
                <a:gd name="connsiteY10" fmla="*/ 22420 h 95671"/>
                <a:gd name="connsiteX11" fmla="*/ 83887 w 127554"/>
                <a:gd name="connsiteY11" fmla="*/ 35618 h 95671"/>
                <a:gd name="connsiteX12" fmla="*/ 92515 w 127554"/>
                <a:gd name="connsiteY12" fmla="*/ 42698 h 95671"/>
                <a:gd name="connsiteX13" fmla="*/ 106179 w 127554"/>
                <a:gd name="connsiteY13" fmla="*/ 60608 h 95671"/>
                <a:gd name="connsiteX14" fmla="*/ 90355 w 127554"/>
                <a:gd name="connsiteY14" fmla="*/ 74413 h 95671"/>
                <a:gd name="connsiteX15" fmla="*/ 37210 w 127554"/>
                <a:gd name="connsiteY15" fmla="*/ 74413 h 95671"/>
                <a:gd name="connsiteX16" fmla="*/ 21264 w 127554"/>
                <a:gd name="connsiteY16" fmla="*/ 58502 h 95671"/>
                <a:gd name="connsiteX17" fmla="*/ 35050 w 127554"/>
                <a:gd name="connsiteY17" fmla="*/ 42701 h 9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554" h="95671">
                  <a:moveTo>
                    <a:pt x="37210" y="95671"/>
                  </a:moveTo>
                  <a:lnTo>
                    <a:pt x="90355" y="95671"/>
                  </a:lnTo>
                  <a:cubicBezTo>
                    <a:pt x="110893" y="95679"/>
                    <a:pt x="127548" y="79036"/>
                    <a:pt x="127555" y="58498"/>
                  </a:cubicBezTo>
                  <a:cubicBezTo>
                    <a:pt x="127562" y="42268"/>
                    <a:pt x="117040" y="27908"/>
                    <a:pt x="101562" y="23023"/>
                  </a:cubicBezTo>
                  <a:cubicBezTo>
                    <a:pt x="90791" y="2158"/>
                    <a:pt x="65146" y="-6025"/>
                    <a:pt x="44281" y="4745"/>
                  </a:cubicBezTo>
                  <a:cubicBezTo>
                    <a:pt x="36439" y="8793"/>
                    <a:pt x="30051" y="15181"/>
                    <a:pt x="26004" y="23023"/>
                  </a:cubicBezTo>
                  <a:cubicBezTo>
                    <a:pt x="6418" y="29205"/>
                    <a:pt x="-4447" y="50093"/>
                    <a:pt x="1734" y="69678"/>
                  </a:cubicBezTo>
                  <a:cubicBezTo>
                    <a:pt x="6620" y="85155"/>
                    <a:pt x="20980" y="95678"/>
                    <a:pt x="37210" y="95671"/>
                  </a:cubicBezTo>
                  <a:close/>
                  <a:moveTo>
                    <a:pt x="35050" y="42701"/>
                  </a:moveTo>
                  <a:cubicBezTo>
                    <a:pt x="39034" y="42162"/>
                    <a:pt x="42373" y="39421"/>
                    <a:pt x="43678" y="35618"/>
                  </a:cubicBezTo>
                  <a:cubicBezTo>
                    <a:pt x="47493" y="24515"/>
                    <a:pt x="59586" y="18606"/>
                    <a:pt x="70689" y="22420"/>
                  </a:cubicBezTo>
                  <a:cubicBezTo>
                    <a:pt x="76888" y="24549"/>
                    <a:pt x="81758" y="29419"/>
                    <a:pt x="83887" y="35618"/>
                  </a:cubicBezTo>
                  <a:cubicBezTo>
                    <a:pt x="85193" y="39420"/>
                    <a:pt x="88532" y="42159"/>
                    <a:pt x="92515" y="42698"/>
                  </a:cubicBezTo>
                  <a:cubicBezTo>
                    <a:pt x="101234" y="43871"/>
                    <a:pt x="107352" y="51889"/>
                    <a:pt x="106179" y="60608"/>
                  </a:cubicBezTo>
                  <a:cubicBezTo>
                    <a:pt x="105113" y="68528"/>
                    <a:pt x="98345" y="74432"/>
                    <a:pt x="90355" y="74413"/>
                  </a:cubicBezTo>
                  <a:lnTo>
                    <a:pt x="37210" y="74413"/>
                  </a:lnTo>
                  <a:cubicBezTo>
                    <a:pt x="28413" y="74423"/>
                    <a:pt x="21274" y="67299"/>
                    <a:pt x="21264" y="58502"/>
                  </a:cubicBezTo>
                  <a:cubicBezTo>
                    <a:pt x="21256" y="50526"/>
                    <a:pt x="27147" y="43774"/>
                    <a:pt x="35050" y="42701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629B1385-8987-4246-BABF-795C5FF79054}"/>
                </a:ext>
              </a:extLst>
            </p:cNvPr>
            <p:cNvSpPr/>
            <p:nvPr/>
          </p:nvSpPr>
          <p:spPr>
            <a:xfrm>
              <a:off x="5329028" y="3561590"/>
              <a:ext cx="127554" cy="95671"/>
            </a:xfrm>
            <a:custGeom>
              <a:avLst/>
              <a:gdLst>
                <a:gd name="connsiteX0" fmla="*/ 37210 w 127554"/>
                <a:gd name="connsiteY0" fmla="*/ 95671 h 95671"/>
                <a:gd name="connsiteX1" fmla="*/ 90355 w 127554"/>
                <a:gd name="connsiteY1" fmla="*/ 95671 h 95671"/>
                <a:gd name="connsiteX2" fmla="*/ 127554 w 127554"/>
                <a:gd name="connsiteY2" fmla="*/ 58498 h 95671"/>
                <a:gd name="connsiteX3" fmla="*/ 101561 w 127554"/>
                <a:gd name="connsiteY3" fmla="*/ 23023 h 95671"/>
                <a:gd name="connsiteX4" fmla="*/ 44281 w 127554"/>
                <a:gd name="connsiteY4" fmla="*/ 4745 h 95671"/>
                <a:gd name="connsiteX5" fmla="*/ 26003 w 127554"/>
                <a:gd name="connsiteY5" fmla="*/ 23023 h 95671"/>
                <a:gd name="connsiteX6" fmla="*/ 1735 w 127554"/>
                <a:gd name="connsiteY6" fmla="*/ 69678 h 95671"/>
                <a:gd name="connsiteX7" fmla="*/ 37210 w 127554"/>
                <a:gd name="connsiteY7" fmla="*/ 95671 h 95671"/>
                <a:gd name="connsiteX8" fmla="*/ 35050 w 127554"/>
                <a:gd name="connsiteY8" fmla="*/ 42701 h 95671"/>
                <a:gd name="connsiteX9" fmla="*/ 43678 w 127554"/>
                <a:gd name="connsiteY9" fmla="*/ 35621 h 95671"/>
                <a:gd name="connsiteX10" fmla="*/ 70688 w 127554"/>
                <a:gd name="connsiteY10" fmla="*/ 22422 h 95671"/>
                <a:gd name="connsiteX11" fmla="*/ 83887 w 127554"/>
                <a:gd name="connsiteY11" fmla="*/ 35621 h 95671"/>
                <a:gd name="connsiteX12" fmla="*/ 92515 w 127554"/>
                <a:gd name="connsiteY12" fmla="*/ 42701 h 95671"/>
                <a:gd name="connsiteX13" fmla="*/ 106156 w 127554"/>
                <a:gd name="connsiteY13" fmla="*/ 60628 h 95671"/>
                <a:gd name="connsiteX14" fmla="*/ 90355 w 127554"/>
                <a:gd name="connsiteY14" fmla="*/ 74413 h 95671"/>
                <a:gd name="connsiteX15" fmla="*/ 37210 w 127554"/>
                <a:gd name="connsiteY15" fmla="*/ 74413 h 95671"/>
                <a:gd name="connsiteX16" fmla="*/ 21264 w 127554"/>
                <a:gd name="connsiteY16" fmla="*/ 58502 h 95671"/>
                <a:gd name="connsiteX17" fmla="*/ 35050 w 127554"/>
                <a:gd name="connsiteY17" fmla="*/ 42701 h 9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554" h="95671">
                  <a:moveTo>
                    <a:pt x="37210" y="95671"/>
                  </a:moveTo>
                  <a:lnTo>
                    <a:pt x="90355" y="95671"/>
                  </a:lnTo>
                  <a:cubicBezTo>
                    <a:pt x="110892" y="95679"/>
                    <a:pt x="127548" y="79036"/>
                    <a:pt x="127554" y="58498"/>
                  </a:cubicBezTo>
                  <a:cubicBezTo>
                    <a:pt x="127561" y="42268"/>
                    <a:pt x="117040" y="27908"/>
                    <a:pt x="101561" y="23023"/>
                  </a:cubicBezTo>
                  <a:cubicBezTo>
                    <a:pt x="90790" y="2158"/>
                    <a:pt x="65145" y="-6025"/>
                    <a:pt x="44281" y="4745"/>
                  </a:cubicBezTo>
                  <a:cubicBezTo>
                    <a:pt x="36439" y="8793"/>
                    <a:pt x="30051" y="15181"/>
                    <a:pt x="26003" y="23023"/>
                  </a:cubicBezTo>
                  <a:cubicBezTo>
                    <a:pt x="6418" y="29205"/>
                    <a:pt x="-4447" y="50093"/>
                    <a:pt x="1735" y="69678"/>
                  </a:cubicBezTo>
                  <a:cubicBezTo>
                    <a:pt x="6620" y="85155"/>
                    <a:pt x="20980" y="95678"/>
                    <a:pt x="37210" y="95671"/>
                  </a:cubicBezTo>
                  <a:close/>
                  <a:moveTo>
                    <a:pt x="35050" y="42701"/>
                  </a:moveTo>
                  <a:cubicBezTo>
                    <a:pt x="39033" y="42163"/>
                    <a:pt x="42372" y="39422"/>
                    <a:pt x="43678" y="35621"/>
                  </a:cubicBezTo>
                  <a:cubicBezTo>
                    <a:pt x="47492" y="24517"/>
                    <a:pt x="59585" y="18608"/>
                    <a:pt x="70688" y="22422"/>
                  </a:cubicBezTo>
                  <a:cubicBezTo>
                    <a:pt x="76888" y="24552"/>
                    <a:pt x="81757" y="29421"/>
                    <a:pt x="83887" y="35621"/>
                  </a:cubicBezTo>
                  <a:cubicBezTo>
                    <a:pt x="85193" y="39422"/>
                    <a:pt x="88532" y="42163"/>
                    <a:pt x="92515" y="42701"/>
                  </a:cubicBezTo>
                  <a:cubicBezTo>
                    <a:pt x="101232" y="43885"/>
                    <a:pt x="107340" y="51911"/>
                    <a:pt x="106156" y="60628"/>
                  </a:cubicBezTo>
                  <a:cubicBezTo>
                    <a:pt x="105082" y="68530"/>
                    <a:pt x="98330" y="74423"/>
                    <a:pt x="90355" y="74413"/>
                  </a:cubicBezTo>
                  <a:lnTo>
                    <a:pt x="37210" y="74413"/>
                  </a:lnTo>
                  <a:cubicBezTo>
                    <a:pt x="28413" y="74423"/>
                    <a:pt x="21273" y="67299"/>
                    <a:pt x="21264" y="58502"/>
                  </a:cubicBezTo>
                  <a:cubicBezTo>
                    <a:pt x="21255" y="50526"/>
                    <a:pt x="27147" y="43774"/>
                    <a:pt x="35050" y="42701"/>
                  </a:cubicBezTo>
                  <a:close/>
                </a:path>
              </a:pathLst>
            </a:custGeom>
            <a:solidFill>
              <a:schemeClr val="bg1"/>
            </a:solidFill>
            <a:ln w="13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42" name="Gráfico 41">
            <a:extLst>
              <a:ext uri="{FF2B5EF4-FFF2-40B4-BE49-F238E27FC236}">
                <a16:creationId xmlns:a16="http://schemas.microsoft.com/office/drawing/2014/main" id="{A4E82AB1-E19E-4D08-96CA-55638BB0FA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0059" y="5225491"/>
            <a:ext cx="605787" cy="6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8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38084E-9003-4EA3-BBF1-F551194D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EB2760D0-976D-467C-BD03-8603367732BD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E070978-8477-42E7-A00D-B1103F55FD8E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556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AF434F1-1F1F-44B8-80FA-D35EDB8CD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7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857FE4-58F5-4104-B69D-7C64F035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0B1042D-0250-4C70-A9A8-761E42B88FB5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254C0AF8-4E75-44C8-9B43-A996CF9034E5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496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23F2561-2ED8-4E87-A9CF-C185551E2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040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6E8B55C-C600-4076-910D-9EE1D499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" y="3813"/>
            <a:ext cx="12190476" cy="685714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A3D8636-30AC-4FAF-9F52-6118CB8783E5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4732D9D-28D4-4393-8992-1E4197E991B7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C76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9EB6957-413D-4329-BEA4-CC2174E8A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86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FEB538-4A74-4263-90F6-DDED8207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84B463DD-5D34-47FE-A22D-59EDEC94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1292" y="5226830"/>
            <a:ext cx="577668" cy="577668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B6DFE1DC-BD6B-4831-91C6-32090FAF6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9795" y="2921726"/>
            <a:ext cx="545256" cy="545256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7564AC8F-BC09-4595-B926-CC2E84AAD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7240" y="4078695"/>
            <a:ext cx="542004" cy="542004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FDDC384C-7A6F-44EA-A545-B2F6D36E6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9618" y="4095266"/>
            <a:ext cx="508862" cy="508862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7569F8A1-1E11-4636-A9FC-6B766A2B1F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96760" y="5221604"/>
            <a:ext cx="578303" cy="578303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37242D61-2E61-4F8B-B83C-5DA4CD8831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9742" y="2944116"/>
            <a:ext cx="528258" cy="5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6D6DD"/>
            </a:gs>
            <a:gs pos="100000">
              <a:srgbClr val="ABC2CD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objeto, microscópio, no interior, preto&#10;&#10;Descrição gerada automaticamente">
            <a:extLst>
              <a:ext uri="{FF2B5EF4-FFF2-40B4-BE49-F238E27FC236}">
                <a16:creationId xmlns:a16="http://schemas.microsoft.com/office/drawing/2014/main" id="{0F679EA1-701F-49D0-9480-C0602A6D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>
          <a:xfrm>
            <a:off x="3048000" y="0"/>
            <a:ext cx="60960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5BEF2D9-8954-4581-83E5-A30CF7E3A3A1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4ACBA8E-D36D-4B73-898C-CDBFDB839739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F9FF07E4-F2DE-49C6-8459-B1FBEA2D9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70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7B5FB2B3-C8A2-4AAF-B55F-16B6A054C013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9DA38E7-FD48-4CF1-932C-ACD94E89467F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9A64BE7F-6ED5-42EE-8745-82DF55262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8D68231C-BB36-47F3-BC0D-388500CC4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r="14010"/>
          <a:stretch/>
        </p:blipFill>
        <p:spPr>
          <a:xfrm>
            <a:off x="2717800" y="469900"/>
            <a:ext cx="6578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42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173C33-6348-44F9-8219-FD99184C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8A5BF54-B8FF-40FA-9DD0-6C39A7A829F0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833C6B1-CF84-4D76-9FA6-79532E2B6DA6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E37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CB28945-D15B-4047-A5B2-FC7985EDD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59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5364D4-6883-4D85-A061-7263A8012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E981CFD3-F671-4FF9-8F09-D075AB15FD4E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4482DE0-4772-4DD9-B208-9326703251A0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0F1D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DC5044F4-F86F-410B-9CB9-1057B3391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134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C31FC4-706A-4641-84E9-609042AD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CF89128-B434-4300-BF38-A479D66BE51F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B493FBD-C30A-4B4E-9B8C-18C1BAF3F35C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B34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EDF4764-D1F6-4DC6-8150-D28F02087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460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CBD948B-6585-4E22-A47E-82AE2C6A0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D74C61AD-772B-41FB-BCD1-DDE08AC89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369" y="5097517"/>
            <a:ext cx="665686" cy="665686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891C0A19-E334-4021-8DE4-B0AD4168B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6253" y="3950517"/>
            <a:ext cx="665686" cy="665686"/>
          </a:xfrm>
          <a:prstGeom prst="rect">
            <a:avLst/>
          </a:prstGeom>
        </p:spPr>
      </p:pic>
      <p:pic>
        <p:nvPicPr>
          <p:cNvPr id="65" name="Gráfico 64">
            <a:extLst>
              <a:ext uri="{FF2B5EF4-FFF2-40B4-BE49-F238E27FC236}">
                <a16:creationId xmlns:a16="http://schemas.microsoft.com/office/drawing/2014/main" id="{85A22C1C-ECF8-4CA6-A9E0-4B77461DA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6499" y="2803517"/>
            <a:ext cx="665686" cy="665686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FF548444-0565-4416-ADE2-D1AE9DA3C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60806" y="5097517"/>
            <a:ext cx="665686" cy="665686"/>
          </a:xfrm>
          <a:prstGeom prst="rect">
            <a:avLst/>
          </a:prstGeom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A3C5330B-5FB2-4C73-ADE1-4D582AE51E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5263" y="3964315"/>
            <a:ext cx="665686" cy="665686"/>
          </a:xfrm>
          <a:prstGeom prst="rect">
            <a:avLst/>
          </a:prstGeom>
        </p:spPr>
      </p:pic>
      <p:pic>
        <p:nvPicPr>
          <p:cNvPr id="93" name="Gráfico 92">
            <a:extLst>
              <a:ext uri="{FF2B5EF4-FFF2-40B4-BE49-F238E27FC236}">
                <a16:creationId xmlns:a16="http://schemas.microsoft.com/office/drawing/2014/main" id="{E7D0512E-0B6E-412B-B886-843B5B0987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0700" y="2803517"/>
            <a:ext cx="665686" cy="6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2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CE1C4"/>
            </a:gs>
            <a:gs pos="0">
              <a:srgbClr val="FACFA0"/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7AEBD68-53DC-45C2-8026-528637FA7CF7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7DD229E-5298-4731-A5B5-80B9A9237FDA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471A86D-9358-464F-95AF-E4765B8DD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  <p:pic>
        <p:nvPicPr>
          <p:cNvPr id="8" name="Imagem 7" descr="Uma imagem contendo pessoa, segurando, mão, frente&#10;&#10;Descrição gerada automaticamente">
            <a:extLst>
              <a:ext uri="{FF2B5EF4-FFF2-40B4-BE49-F238E27FC236}">
                <a16:creationId xmlns:a16="http://schemas.microsoft.com/office/drawing/2014/main" id="{F18FAE64-3A3D-411A-93A0-586EBBE7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9028" r="29271"/>
          <a:stretch/>
        </p:blipFill>
        <p:spPr>
          <a:xfrm>
            <a:off x="2362200" y="619124"/>
            <a:ext cx="6261100" cy="62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27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77967"/>
            </a:gs>
            <a:gs pos="49600">
              <a:srgbClr val="CB8373"/>
            </a:gs>
            <a:gs pos="100000">
              <a:srgbClr val="D29384"/>
            </a:gs>
          </a:gsLst>
          <a:lin ang="15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gurando, homem, mão&#10;&#10;Descrição gerada automaticamente">
            <a:extLst>
              <a:ext uri="{FF2B5EF4-FFF2-40B4-BE49-F238E27FC236}">
                <a16:creationId xmlns:a16="http://schemas.microsoft.com/office/drawing/2014/main" id="{136867AB-6280-4B35-92EE-660C0ED7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7" r="18125"/>
          <a:stretch/>
        </p:blipFill>
        <p:spPr>
          <a:xfrm>
            <a:off x="3467100" y="0"/>
            <a:ext cx="65151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756141EF-1CDC-4F31-A86D-D411DFC020DB}"/>
              </a:ext>
            </a:extLst>
          </p:cNvPr>
          <p:cNvGrpSpPr/>
          <p:nvPr/>
        </p:nvGrpSpPr>
        <p:grpSpPr>
          <a:xfrm>
            <a:off x="0" y="-28575"/>
            <a:ext cx="3428999" cy="895350"/>
            <a:chOff x="76200" y="76200"/>
            <a:chExt cx="3428999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094834D-8C9B-46A1-8925-603A6997ECB5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51FA5E9-7548-47F6-8439-E65402028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" r="63750" b="82593"/>
            <a:stretch/>
          </p:blipFill>
          <p:spPr>
            <a:xfrm>
              <a:off x="322942" y="76200"/>
              <a:ext cx="3182257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59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8BC9FD-286E-40C1-BAE2-952094B4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00985903-41EF-4C44-8016-014F72756854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3B48121-5419-47EC-BCAC-8616C3A79A63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42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BB60FB0B-D0F8-45F7-90C4-892F93683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036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467985-A954-4775-8510-8A853B2BF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20A6944-52B1-40D6-90BF-6AB2A571C21B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41228BE-DC9A-49FC-A351-EBE1DE6211A4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4711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E47E39A-4CBB-4053-B467-D4DC386ED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76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021CC7-646A-4C4E-A950-51DC979F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81ACE3E-FDEB-41E7-97D1-56BC503F353A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CBA276A-9653-4F36-A9E4-B80B379DFED1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619B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C7C0885-9667-45AC-A187-896B64967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486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954E0900-1D8B-4039-A552-C724F743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FA94BCB-1773-4C36-8C5E-3F3292B0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1FC72FE0-3624-4A5F-AE33-BBD0DECE7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1615" y="5342382"/>
            <a:ext cx="539732" cy="539732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35EB8DD5-5A56-4730-B438-F1E95B9A7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22053" y="5342382"/>
            <a:ext cx="539732" cy="539732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EB13BE6-90FD-4FF4-99EB-1F37EC501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2053" y="4123425"/>
            <a:ext cx="539732" cy="539732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8CB79A88-3302-4ED0-8D3E-65643DE40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2053" y="2933530"/>
            <a:ext cx="539732" cy="539732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DDAB410-15D2-4B2F-8963-2C7C3CF14D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1615" y="4105571"/>
            <a:ext cx="539732" cy="53973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96A38929-0D1A-4CC1-981A-F4C9B4DF8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7766" y="2906724"/>
            <a:ext cx="567430" cy="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5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0E2E2"/>
            </a:gs>
            <a:gs pos="0">
              <a:srgbClr val="AECDCC"/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ar, vermelho, sapatos, vestindo&#10;&#10;Descrição gerada automaticamente">
            <a:extLst>
              <a:ext uri="{FF2B5EF4-FFF2-40B4-BE49-F238E27FC236}">
                <a16:creationId xmlns:a16="http://schemas.microsoft.com/office/drawing/2014/main" id="{EBB298F3-0D8E-4908-83BF-EB8DF1C44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26010696-2713-47B8-94FD-55BAF7BFD663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21A2D73-7530-454A-9207-C06E5EAF3FBE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B65144E9-D069-4822-82F3-E30BC70DE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916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DFDF"/>
            </a:gs>
            <a:gs pos="100000">
              <a:srgbClr val="CBCBCB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57987CB5-F9F1-4630-8C6B-9127D3BBE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r="20833"/>
          <a:stretch/>
        </p:blipFill>
        <p:spPr>
          <a:xfrm>
            <a:off x="3378200" y="0"/>
            <a:ext cx="60706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18B52CFA-6CA6-4343-A44F-611888937510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801921A-6086-4AB5-A82E-BB2FCA5D676C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27651866-E338-4E44-860D-4714255C4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023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0FE02AA-5702-4976-B696-8EE7F2BB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2BC6AC2-3D87-43E5-A03B-3657F9DF79F2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9C18776-68B7-4257-B83E-60A85ABD00E9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467176E0-8867-44F3-8756-B805F666D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01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1207929-29DF-4365-A0AA-08BB4055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14C1B25-D241-4AF3-AF02-E32237C6C4FA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37AC40C-2AE0-450B-9108-668CFDB2C319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9F2B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120C8D9-5528-40C9-81E0-D15176159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414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E4F717-DDBE-4331-A3F5-1951A8E8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" y="1424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A3A1A68E-13E3-4E91-810B-70AD5623F93F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D29FF7C-4CDE-4154-9FE5-4C2EDCCF6165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362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68318C5-ABD5-4C59-AE55-91A5595F8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527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7B2B9"/>
            </a:gs>
            <a:gs pos="100000">
              <a:srgbClr val="C7CED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de uma montanha&#10;&#10;Descrição gerada automaticamente">
            <a:extLst>
              <a:ext uri="{FF2B5EF4-FFF2-40B4-BE49-F238E27FC236}">
                <a16:creationId xmlns:a16="http://schemas.microsoft.com/office/drawing/2014/main" id="{9B9BFB3F-434D-4BD2-8D8F-43C2860F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1"/>
          <a:stretch/>
        </p:blipFill>
        <p:spPr>
          <a:xfrm>
            <a:off x="0" y="1619250"/>
            <a:ext cx="12192000" cy="523875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990225ED-91AA-482F-A0F8-02E7F00EB7D8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E5175FA-9E80-4687-B6AE-1B0B610513B4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E732CBE7-0A8D-4567-BF2B-AEB771385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&#10;&#10;Descrição gerada automaticamente">
            <a:extLst>
              <a:ext uri="{FF2B5EF4-FFF2-40B4-BE49-F238E27FC236}">
                <a16:creationId xmlns:a16="http://schemas.microsoft.com/office/drawing/2014/main" id="{90703606-1DFF-4623-B76E-E3420AD4D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B6B5A99-63E2-455F-81C1-55137A9D2A83}"/>
              </a:ext>
            </a:extLst>
          </p:cNvPr>
          <p:cNvGrpSpPr/>
          <p:nvPr/>
        </p:nvGrpSpPr>
        <p:grpSpPr>
          <a:xfrm>
            <a:off x="5968311" y="3009704"/>
            <a:ext cx="1545362" cy="2999295"/>
            <a:chOff x="5968311" y="3009704"/>
            <a:chExt cx="1545362" cy="2999295"/>
          </a:xfrm>
        </p:grpSpPr>
        <p:pic>
          <p:nvPicPr>
            <p:cNvPr id="71" name="Gráfico 70">
              <a:extLst>
                <a:ext uri="{FF2B5EF4-FFF2-40B4-BE49-F238E27FC236}">
                  <a16:creationId xmlns:a16="http://schemas.microsoft.com/office/drawing/2014/main" id="{0815C566-DED2-4DE6-A3AA-A996C10DB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8311" y="3016458"/>
              <a:ext cx="634712" cy="634712"/>
            </a:xfrm>
            <a:prstGeom prst="rect">
              <a:avLst/>
            </a:prstGeom>
          </p:spPr>
        </p:pic>
        <p:pic>
          <p:nvPicPr>
            <p:cNvPr id="77" name="Gráfico 76">
              <a:extLst>
                <a:ext uri="{FF2B5EF4-FFF2-40B4-BE49-F238E27FC236}">
                  <a16:creationId xmlns:a16="http://schemas.microsoft.com/office/drawing/2014/main" id="{FB5F9DD3-5150-45B9-B0A1-FA7CD1AE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97863" y="4196417"/>
              <a:ext cx="582666" cy="582666"/>
            </a:xfrm>
            <a:prstGeom prst="rect">
              <a:avLst/>
            </a:prstGeom>
          </p:spPr>
        </p:pic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56446E60-5967-4E37-B325-BA21BFCE2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31007" y="4196417"/>
              <a:ext cx="582666" cy="582666"/>
            </a:xfrm>
            <a:prstGeom prst="rect">
              <a:avLst/>
            </a:prstGeom>
          </p:spPr>
        </p:pic>
        <p:pic>
          <p:nvPicPr>
            <p:cNvPr id="85" name="Gráfico 84">
              <a:extLst>
                <a:ext uri="{FF2B5EF4-FFF2-40B4-BE49-F238E27FC236}">
                  <a16:creationId xmlns:a16="http://schemas.microsoft.com/office/drawing/2014/main" id="{1B38C5DC-1654-43BD-959E-B4ADBEC08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1007" y="5426333"/>
              <a:ext cx="582666" cy="582666"/>
            </a:xfrm>
            <a:prstGeom prst="rect">
              <a:avLst/>
            </a:prstGeom>
          </p:spPr>
        </p:pic>
        <p:pic>
          <p:nvPicPr>
            <p:cNvPr id="87" name="Gráfico 86">
              <a:extLst>
                <a:ext uri="{FF2B5EF4-FFF2-40B4-BE49-F238E27FC236}">
                  <a16:creationId xmlns:a16="http://schemas.microsoft.com/office/drawing/2014/main" id="{6E8EC437-13C9-43F9-AC28-65210B6E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31007" y="3009704"/>
              <a:ext cx="582666" cy="582666"/>
            </a:xfrm>
            <a:prstGeom prst="rect">
              <a:avLst/>
            </a:prstGeom>
          </p:spPr>
        </p:pic>
        <p:pic>
          <p:nvPicPr>
            <p:cNvPr id="107" name="Gráfico 106">
              <a:extLst>
                <a:ext uri="{FF2B5EF4-FFF2-40B4-BE49-F238E27FC236}">
                  <a16:creationId xmlns:a16="http://schemas.microsoft.com/office/drawing/2014/main" id="{1A40C864-0FF4-4713-8BD4-577EEFABB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08146" y="5426333"/>
              <a:ext cx="582666" cy="582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237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E3D8"/>
            </a:gs>
            <a:gs pos="100000">
              <a:srgbClr val="D1CEB9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moto, quarto, vermelho&#10;&#10;Descrição gerada automaticamente">
            <a:extLst>
              <a:ext uri="{FF2B5EF4-FFF2-40B4-BE49-F238E27FC236}">
                <a16:creationId xmlns:a16="http://schemas.microsoft.com/office/drawing/2014/main" id="{7637908B-6C11-4382-B1C2-1870A144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/>
          <a:stretch/>
        </p:blipFill>
        <p:spPr>
          <a:xfrm>
            <a:off x="2583543" y="0"/>
            <a:ext cx="9158514" cy="685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41E9B9C5-FD53-4A5E-82E7-0B28655BFF56}"/>
              </a:ext>
            </a:extLst>
          </p:cNvPr>
          <p:cNvGrpSpPr/>
          <p:nvPr/>
        </p:nvGrpSpPr>
        <p:grpSpPr>
          <a:xfrm>
            <a:off x="0" y="-25399"/>
            <a:ext cx="3445325" cy="896190"/>
            <a:chOff x="0" y="-25399"/>
            <a:chExt cx="3445325" cy="89619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44173A4-4B05-4334-A742-6D4E3722DFFB}"/>
                </a:ext>
              </a:extLst>
            </p:cNvPr>
            <p:cNvSpPr/>
            <p:nvPr/>
          </p:nvSpPr>
          <p:spPr>
            <a:xfrm>
              <a:off x="0" y="352425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EDD6EF-3E39-4F4C-AE8F-0F6B5F30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9083"/>
                      </a14:imgEffect>
                      <a14:imgEffect>
                        <a14:brightnessContrast bright="-16000" contrast="4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14" y="-25399"/>
              <a:ext cx="3316511" cy="89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84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3E1E1"/>
            </a:gs>
            <a:gs pos="0">
              <a:schemeClr val="bg1">
                <a:lumMod val="75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escuro, mesa, preto&#10;&#10;Descrição gerada automaticamente">
            <a:extLst>
              <a:ext uri="{FF2B5EF4-FFF2-40B4-BE49-F238E27FC236}">
                <a16:creationId xmlns:a16="http://schemas.microsoft.com/office/drawing/2014/main" id="{408AA303-4B40-450E-B4CF-D092F4317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8" r="10416"/>
          <a:stretch/>
        </p:blipFill>
        <p:spPr>
          <a:xfrm>
            <a:off x="3162300" y="0"/>
            <a:ext cx="775970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960B2D3E-5394-4BCC-B517-DD34623206E4}"/>
              </a:ext>
            </a:extLst>
          </p:cNvPr>
          <p:cNvGrpSpPr/>
          <p:nvPr/>
        </p:nvGrpSpPr>
        <p:grpSpPr>
          <a:xfrm>
            <a:off x="0" y="-28575"/>
            <a:ext cx="3429000" cy="895350"/>
            <a:chOff x="76200" y="76200"/>
            <a:chExt cx="3429000" cy="89535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2693374-5EB6-4278-ACA4-B6F58040EB34}"/>
                </a:ext>
              </a:extLst>
            </p:cNvPr>
            <p:cNvSpPr/>
            <p:nvPr/>
          </p:nvSpPr>
          <p:spPr>
            <a:xfrm>
              <a:off x="76200" y="457200"/>
              <a:ext cx="3162300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B9B3B6D3-3A9B-4DED-ABFB-B8F65A696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750" b="82593"/>
            <a:stretch/>
          </p:blipFill>
          <p:spPr>
            <a:xfrm>
              <a:off x="190500" y="76200"/>
              <a:ext cx="33147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050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B06326-F2A5-4F5D-9A98-E0611955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D71781-0690-4B29-890D-E26103EF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6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82458C7A-85A8-481C-87AA-10895500E161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2E18747-74BD-43A6-A02E-4BF02634FD26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8C0D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750255FF-2697-4CBC-A5EC-096CFDA43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43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056E00-13BB-45BE-951B-BE35D6ED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" y="2008"/>
            <a:ext cx="12190476" cy="685714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88C5F1E-5054-488D-9FD2-0194C5C4AC30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CDC62EC-0E0E-4BB0-87CA-7993E63C6385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rgbClr val="342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FE84AAE-DCA0-4846-A177-746006EFF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31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6385C2-C0F4-4AFA-BCF0-CE948344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44" b="544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B74B527B-85DA-4047-8A69-E52AB9655835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3A17F4A8-9DC0-491E-978B-C634D3936D60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96BCBE4C-29D7-4818-8C0C-371D630AA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52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C56B11-E6F8-464B-8BFC-14AA3AA5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" y="2130"/>
            <a:ext cx="12190476" cy="685714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149C566-E155-444F-93DC-8C32B2F1B344}"/>
              </a:ext>
            </a:extLst>
          </p:cNvPr>
          <p:cNvGrpSpPr/>
          <p:nvPr/>
        </p:nvGrpSpPr>
        <p:grpSpPr>
          <a:xfrm>
            <a:off x="0" y="193674"/>
            <a:ext cx="1168400" cy="466725"/>
            <a:chOff x="0" y="193674"/>
            <a:chExt cx="1168400" cy="46672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E33BFAF-6F32-42D5-9DE7-009B0DB82B14}"/>
                </a:ext>
              </a:extLst>
            </p:cNvPr>
            <p:cNvSpPr/>
            <p:nvPr/>
          </p:nvSpPr>
          <p:spPr>
            <a:xfrm>
              <a:off x="0" y="352425"/>
              <a:ext cx="1057275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C5F8ECBA-335D-404C-A4E3-21E1818D5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" t="4012" r="87083" b="86914"/>
            <a:stretch/>
          </p:blipFill>
          <p:spPr>
            <a:xfrm>
              <a:off x="234950" y="193674"/>
              <a:ext cx="933450" cy="466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05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C60BE93-24A9-4256-9219-2EAF1B76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" y="1360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branco sobre fundo preto&#10;&#10;Descrição gerada automaticamente">
            <a:extLst>
              <a:ext uri="{FF2B5EF4-FFF2-40B4-BE49-F238E27FC236}">
                <a16:creationId xmlns:a16="http://schemas.microsoft.com/office/drawing/2014/main" id="{EF5E00D2-F05F-4388-831F-93D805CAE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C1E3B312-D6CC-4C82-BB1D-BD9405729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7942" y="4082608"/>
            <a:ext cx="526010" cy="526010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11F99C37-1BC3-4EB2-B920-A652D5168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3082" y="2817175"/>
            <a:ext cx="526010" cy="52601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999A4F93-526C-4B8B-8F72-9F45AD4FC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8518" y="2824256"/>
            <a:ext cx="526010" cy="526010"/>
          </a:xfrm>
          <a:prstGeom prst="rect">
            <a:avLst/>
          </a:prstGeom>
        </p:spPr>
      </p:pic>
      <p:pic>
        <p:nvPicPr>
          <p:cNvPr id="68" name="Gráfico 67">
            <a:extLst>
              <a:ext uri="{FF2B5EF4-FFF2-40B4-BE49-F238E27FC236}">
                <a16:creationId xmlns:a16="http://schemas.microsoft.com/office/drawing/2014/main" id="{057A2969-35A8-4F6D-B7C3-A71331090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72136" y="5246720"/>
            <a:ext cx="526010" cy="526010"/>
          </a:xfrm>
          <a:prstGeom prst="rect">
            <a:avLst/>
          </a:prstGeom>
        </p:spPr>
      </p:pic>
      <p:pic>
        <p:nvPicPr>
          <p:cNvPr id="70" name="Gráfico 69">
            <a:extLst>
              <a:ext uri="{FF2B5EF4-FFF2-40B4-BE49-F238E27FC236}">
                <a16:creationId xmlns:a16="http://schemas.microsoft.com/office/drawing/2014/main" id="{7318D686-CEB6-4726-B2A4-42130734A3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8518" y="3977168"/>
            <a:ext cx="526010" cy="526010"/>
          </a:xfrm>
          <a:prstGeom prst="rect">
            <a:avLst/>
          </a:prstGeom>
        </p:spPr>
      </p:pic>
      <p:pic>
        <p:nvPicPr>
          <p:cNvPr id="74" name="Gráfico 73">
            <a:extLst>
              <a:ext uri="{FF2B5EF4-FFF2-40B4-BE49-F238E27FC236}">
                <a16:creationId xmlns:a16="http://schemas.microsoft.com/office/drawing/2014/main" id="{1C3A2B96-BAE9-462F-B1FF-3F60118E16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98518" y="5246720"/>
            <a:ext cx="526010" cy="5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5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5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Rigolon</dc:creator>
  <cp:lastModifiedBy>Ana Carolina Lisboa</cp:lastModifiedBy>
  <cp:revision>175</cp:revision>
  <dcterms:created xsi:type="dcterms:W3CDTF">2019-12-02T16:46:47Z</dcterms:created>
  <dcterms:modified xsi:type="dcterms:W3CDTF">2024-06-07T09:08:00Z</dcterms:modified>
</cp:coreProperties>
</file>